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0" r:id="rId4"/>
  </p:sldMasterIdLst>
  <p:notesMasterIdLst>
    <p:notesMasterId r:id="rId24"/>
  </p:notesMasterIdLst>
  <p:handoutMasterIdLst>
    <p:handoutMasterId r:id="rId25"/>
  </p:handoutMasterIdLst>
  <p:sldIdLst>
    <p:sldId id="256" r:id="rId5"/>
    <p:sldId id="410" r:id="rId6"/>
    <p:sldId id="292" r:id="rId7"/>
    <p:sldId id="1721" r:id="rId8"/>
    <p:sldId id="1717" r:id="rId9"/>
    <p:sldId id="1723" r:id="rId10"/>
    <p:sldId id="1724" r:id="rId11"/>
    <p:sldId id="792" r:id="rId12"/>
    <p:sldId id="1725" r:id="rId13"/>
    <p:sldId id="1728" r:id="rId14"/>
    <p:sldId id="544" r:id="rId15"/>
    <p:sldId id="1729" r:id="rId16"/>
    <p:sldId id="1726" r:id="rId17"/>
    <p:sldId id="259" r:id="rId18"/>
    <p:sldId id="261" r:id="rId19"/>
    <p:sldId id="1727" r:id="rId20"/>
    <p:sldId id="1706" r:id="rId21"/>
    <p:sldId id="1703" r:id="rId22"/>
    <p:sldId id="1720" r:id="rId23"/>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CCCCFF"/>
    <a:srgbClr val="005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B43146-E343-402D-AE83-49963BBC830C}" v="63" dt="2021-01-22T22:51:57.4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35"/>
    <p:restoredTop sz="96327"/>
  </p:normalViewPr>
  <p:slideViewPr>
    <p:cSldViewPr snapToGrid="0" snapToObjects="1">
      <p:cViewPr varScale="1">
        <p:scale>
          <a:sx n="41" d="100"/>
          <a:sy n="41" d="100"/>
        </p:scale>
        <p:origin x="1116" y="78"/>
      </p:cViewPr>
      <p:guideLst/>
    </p:cSldViewPr>
  </p:slideViewPr>
  <p:notesTextViewPr>
    <p:cViewPr>
      <p:scale>
        <a:sx n="3" d="2"/>
        <a:sy n="3" d="2"/>
      </p:scale>
      <p:origin x="0" y="0"/>
    </p:cViewPr>
  </p:notesTextViewPr>
  <p:sorterViewPr>
    <p:cViewPr varScale="1">
      <p:scale>
        <a:sx n="100" d="100"/>
        <a:sy n="100" d="100"/>
      </p:scale>
      <p:origin x="0" y="-18732"/>
    </p:cViewPr>
  </p:sorterViewPr>
  <p:notesViewPr>
    <p:cSldViewPr snapToGrid="0" snapToObjects="1">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a Hunter" userId="4a3d8fe7-5495-45fb-bf0a-972253697c28" providerId="ADAL" clId="{78B43146-E343-402D-AE83-49963BBC830C}"/>
    <pc:docChg chg="undo custSel mod addSld delSld modSld sldOrd modMainMaster">
      <pc:chgData name="Paula Hunter" userId="4a3d8fe7-5495-45fb-bf0a-972253697c28" providerId="ADAL" clId="{78B43146-E343-402D-AE83-49963BBC830C}" dt="2021-01-22T22:52:54.196" v="2137" actId="20577"/>
      <pc:docMkLst>
        <pc:docMk/>
      </pc:docMkLst>
      <pc:sldChg chg="modSp mod">
        <pc:chgData name="Paula Hunter" userId="4a3d8fe7-5495-45fb-bf0a-972253697c28" providerId="ADAL" clId="{78B43146-E343-402D-AE83-49963BBC830C}" dt="2021-01-22T14:52:06.441" v="591"/>
        <pc:sldMkLst>
          <pc:docMk/>
          <pc:sldMk cId="3944378982" sldId="256"/>
        </pc:sldMkLst>
        <pc:spChg chg="mod">
          <ac:chgData name="Paula Hunter" userId="4a3d8fe7-5495-45fb-bf0a-972253697c28" providerId="ADAL" clId="{78B43146-E343-402D-AE83-49963BBC830C}" dt="2021-01-22T14:52:06.441" v="591"/>
          <ac:spMkLst>
            <pc:docMk/>
            <pc:sldMk cId="3944378982" sldId="256"/>
            <ac:spMk id="2" creationId="{0EAA7D04-461A-4F22-9295-3DFC022F93F1}"/>
          </ac:spMkLst>
        </pc:spChg>
        <pc:spChg chg="mod">
          <ac:chgData name="Paula Hunter" userId="4a3d8fe7-5495-45fb-bf0a-972253697c28" providerId="ADAL" clId="{78B43146-E343-402D-AE83-49963BBC830C}" dt="2021-01-22T14:52:06.441" v="591"/>
          <ac:spMkLst>
            <pc:docMk/>
            <pc:sldMk cId="3944378982" sldId="256"/>
            <ac:spMk id="3" creationId="{4A59FB6D-1FB0-42F3-94FF-70240E2C08BA}"/>
          </ac:spMkLst>
        </pc:spChg>
        <pc:spChg chg="mod">
          <ac:chgData name="Paula Hunter" userId="4a3d8fe7-5495-45fb-bf0a-972253697c28" providerId="ADAL" clId="{78B43146-E343-402D-AE83-49963BBC830C}" dt="2021-01-22T14:52:06.441" v="591"/>
          <ac:spMkLst>
            <pc:docMk/>
            <pc:sldMk cId="3944378982" sldId="256"/>
            <ac:spMk id="4" creationId="{9AB4DF07-5D93-40FF-9B4E-41C2A9CEF817}"/>
          </ac:spMkLst>
        </pc:spChg>
      </pc:sldChg>
      <pc:sldChg chg="del">
        <pc:chgData name="Paula Hunter" userId="4a3d8fe7-5495-45fb-bf0a-972253697c28" providerId="ADAL" clId="{78B43146-E343-402D-AE83-49963BBC830C}" dt="2021-01-21T20:33:54.319" v="46" actId="47"/>
        <pc:sldMkLst>
          <pc:docMk/>
          <pc:sldMk cId="4001420310" sldId="257"/>
        </pc:sldMkLst>
      </pc:sldChg>
      <pc:sldChg chg="addSp delSp modSp mod ord modClrScheme chgLayout">
        <pc:chgData name="Paula Hunter" userId="4a3d8fe7-5495-45fb-bf0a-972253697c28" providerId="ADAL" clId="{78B43146-E343-402D-AE83-49963BBC830C}" dt="2021-01-22T21:48:38.870" v="1318" actId="207"/>
        <pc:sldMkLst>
          <pc:docMk/>
          <pc:sldMk cId="0" sldId="259"/>
        </pc:sldMkLst>
        <pc:spChg chg="add mod ord">
          <ac:chgData name="Paula Hunter" userId="4a3d8fe7-5495-45fb-bf0a-972253697c28" providerId="ADAL" clId="{78B43146-E343-402D-AE83-49963BBC830C}" dt="2021-01-22T21:48:38.870" v="1318" actId="207"/>
          <ac:spMkLst>
            <pc:docMk/>
            <pc:sldMk cId="0" sldId="259"/>
            <ac:spMk id="2" creationId="{72BFD60A-0C1D-4D92-9525-B5FFA20708FD}"/>
          </ac:spMkLst>
        </pc:spChg>
        <pc:spChg chg="mod">
          <ac:chgData name="Paula Hunter" userId="4a3d8fe7-5495-45fb-bf0a-972253697c28" providerId="ADAL" clId="{78B43146-E343-402D-AE83-49963BBC830C}" dt="2021-01-22T21:40:14.556" v="1231" actId="14100"/>
          <ac:spMkLst>
            <pc:docMk/>
            <pc:sldMk cId="0" sldId="259"/>
            <ac:spMk id="113" creationId="{00000000-0000-0000-0000-000000000000}"/>
          </ac:spMkLst>
        </pc:spChg>
        <pc:spChg chg="del mod ord">
          <ac:chgData name="Paula Hunter" userId="4a3d8fe7-5495-45fb-bf0a-972253697c28" providerId="ADAL" clId="{78B43146-E343-402D-AE83-49963BBC830C}" dt="2021-01-22T21:40:05.916" v="1229" actId="478"/>
          <ac:spMkLst>
            <pc:docMk/>
            <pc:sldMk cId="0" sldId="259"/>
            <ac:spMk id="114" creationId="{00000000-0000-0000-0000-000000000000}"/>
          </ac:spMkLst>
        </pc:spChg>
      </pc:sldChg>
      <pc:sldChg chg="modSp mod ord">
        <pc:chgData name="Paula Hunter" userId="4a3d8fe7-5495-45fb-bf0a-972253697c28" providerId="ADAL" clId="{78B43146-E343-402D-AE83-49963BBC830C}" dt="2021-01-22T22:47:16.005" v="2050" actId="20577"/>
        <pc:sldMkLst>
          <pc:docMk/>
          <pc:sldMk cId="0" sldId="261"/>
        </pc:sldMkLst>
        <pc:spChg chg="mod">
          <ac:chgData name="Paula Hunter" userId="4a3d8fe7-5495-45fb-bf0a-972253697c28" providerId="ADAL" clId="{78B43146-E343-402D-AE83-49963BBC830C}" dt="2021-01-22T22:47:16.005" v="2050" actId="20577"/>
          <ac:spMkLst>
            <pc:docMk/>
            <pc:sldMk cId="0" sldId="261"/>
            <ac:spMk id="174" creationId="{00000000-0000-0000-0000-000000000000}"/>
          </ac:spMkLst>
        </pc:spChg>
      </pc:sldChg>
      <pc:sldChg chg="del">
        <pc:chgData name="Paula Hunter" userId="4a3d8fe7-5495-45fb-bf0a-972253697c28" providerId="ADAL" clId="{78B43146-E343-402D-AE83-49963BBC830C}" dt="2021-01-22T03:02:50.768" v="347" actId="47"/>
        <pc:sldMkLst>
          <pc:docMk/>
          <pc:sldMk cId="4151078038" sldId="269"/>
        </pc:sldMkLst>
      </pc:sldChg>
      <pc:sldChg chg="del">
        <pc:chgData name="Paula Hunter" userId="4a3d8fe7-5495-45fb-bf0a-972253697c28" providerId="ADAL" clId="{78B43146-E343-402D-AE83-49963BBC830C}" dt="2021-01-22T21:31:00.297" v="1035" actId="47"/>
        <pc:sldMkLst>
          <pc:docMk/>
          <pc:sldMk cId="335523278" sldId="270"/>
        </pc:sldMkLst>
      </pc:sldChg>
      <pc:sldChg chg="modSp mod">
        <pc:chgData name="Paula Hunter" userId="4a3d8fe7-5495-45fb-bf0a-972253697c28" providerId="ADAL" clId="{78B43146-E343-402D-AE83-49963BBC830C}" dt="2021-01-22T21:19:34.503" v="859" actId="20577"/>
        <pc:sldMkLst>
          <pc:docMk/>
          <pc:sldMk cId="3785124339" sldId="292"/>
        </pc:sldMkLst>
        <pc:spChg chg="mod">
          <ac:chgData name="Paula Hunter" userId="4a3d8fe7-5495-45fb-bf0a-972253697c28" providerId="ADAL" clId="{78B43146-E343-402D-AE83-49963BBC830C}" dt="2021-01-22T21:17:17.166" v="828" actId="20577"/>
          <ac:spMkLst>
            <pc:docMk/>
            <pc:sldMk cId="3785124339" sldId="292"/>
            <ac:spMk id="7" creationId="{BAD78946-40FD-D64E-AE93-1B3E490D55B1}"/>
          </ac:spMkLst>
        </pc:spChg>
        <pc:spChg chg="mod">
          <ac:chgData name="Paula Hunter" userId="4a3d8fe7-5495-45fb-bf0a-972253697c28" providerId="ADAL" clId="{78B43146-E343-402D-AE83-49963BBC830C}" dt="2021-01-22T21:19:34.503" v="859" actId="20577"/>
          <ac:spMkLst>
            <pc:docMk/>
            <pc:sldMk cId="3785124339" sldId="292"/>
            <ac:spMk id="8" creationId="{683E6E6C-3FEC-9C4B-A7C5-A5E18F5C6620}"/>
          </ac:spMkLst>
        </pc:spChg>
      </pc:sldChg>
      <pc:sldChg chg="delSp modSp del mod">
        <pc:chgData name="Paula Hunter" userId="4a3d8fe7-5495-45fb-bf0a-972253697c28" providerId="ADAL" clId="{78B43146-E343-402D-AE83-49963BBC830C}" dt="2021-01-22T20:08:07.756" v="773" actId="47"/>
        <pc:sldMkLst>
          <pc:docMk/>
          <pc:sldMk cId="3785124339" sldId="403"/>
        </pc:sldMkLst>
        <pc:spChg chg="del mod">
          <ac:chgData name="Paula Hunter" userId="4a3d8fe7-5495-45fb-bf0a-972253697c28" providerId="ADAL" clId="{78B43146-E343-402D-AE83-49963BBC830C}" dt="2021-01-22T20:07:07.538" v="768" actId="478"/>
          <ac:spMkLst>
            <pc:docMk/>
            <pc:sldMk cId="3785124339" sldId="403"/>
            <ac:spMk id="12" creationId="{1D4D193A-A57B-453E-B1DC-D51607499074}"/>
          </ac:spMkLst>
        </pc:spChg>
        <pc:picChg chg="del">
          <ac:chgData name="Paula Hunter" userId="4a3d8fe7-5495-45fb-bf0a-972253697c28" providerId="ADAL" clId="{78B43146-E343-402D-AE83-49963BBC830C}" dt="2021-01-22T20:07:11.621" v="769" actId="478"/>
          <ac:picMkLst>
            <pc:docMk/>
            <pc:sldMk cId="3785124339" sldId="403"/>
            <ac:picMk id="9" creationId="{569BE988-3014-ED48-B75F-BE9EBC60E065}"/>
          </ac:picMkLst>
        </pc:picChg>
      </pc:sldChg>
      <pc:sldChg chg="modSp mod ord">
        <pc:chgData name="Paula Hunter" userId="4a3d8fe7-5495-45fb-bf0a-972253697c28" providerId="ADAL" clId="{78B43146-E343-402D-AE83-49963BBC830C}" dt="2021-01-22T20:18:23.314" v="813"/>
        <pc:sldMkLst>
          <pc:docMk/>
          <pc:sldMk cId="1478486801" sldId="410"/>
        </pc:sldMkLst>
        <pc:spChg chg="mod">
          <ac:chgData name="Paula Hunter" userId="4a3d8fe7-5495-45fb-bf0a-972253697c28" providerId="ADAL" clId="{78B43146-E343-402D-AE83-49963BBC830C}" dt="2021-01-22T19:57:42.206" v="616" actId="20577"/>
          <ac:spMkLst>
            <pc:docMk/>
            <pc:sldMk cId="1478486801" sldId="410"/>
            <ac:spMk id="2" creationId="{471DCBDF-10E3-4A2F-BAC9-247DB4794D87}"/>
          </ac:spMkLst>
        </pc:spChg>
      </pc:sldChg>
      <pc:sldChg chg="modSp del mod">
        <pc:chgData name="Paula Hunter" userId="4a3d8fe7-5495-45fb-bf0a-972253697c28" providerId="ADAL" clId="{78B43146-E343-402D-AE83-49963BBC830C}" dt="2021-01-22T21:19:57.661" v="860" actId="47"/>
        <pc:sldMkLst>
          <pc:docMk/>
          <pc:sldMk cId="2182933452" sldId="433"/>
        </pc:sldMkLst>
        <pc:spChg chg="mod">
          <ac:chgData name="Paula Hunter" userId="4a3d8fe7-5495-45fb-bf0a-972253697c28" providerId="ADAL" clId="{78B43146-E343-402D-AE83-49963BBC830C}" dt="2021-01-22T20:07:43.631" v="772" actId="27636"/>
          <ac:spMkLst>
            <pc:docMk/>
            <pc:sldMk cId="2182933452" sldId="433"/>
            <ac:spMk id="2" creationId="{97573EF4-A4E5-4D1E-B54B-7B19CC8108BB}"/>
          </ac:spMkLst>
        </pc:spChg>
      </pc:sldChg>
      <pc:sldChg chg="delSp modSp add del mod">
        <pc:chgData name="Paula Hunter" userId="4a3d8fe7-5495-45fb-bf0a-972253697c28" providerId="ADAL" clId="{78B43146-E343-402D-AE83-49963BBC830C}" dt="2021-01-22T22:11:23.655" v="1816" actId="47"/>
        <pc:sldMkLst>
          <pc:docMk/>
          <pc:sldMk cId="2126607695" sldId="434"/>
        </pc:sldMkLst>
        <pc:spChg chg="mod">
          <ac:chgData name="Paula Hunter" userId="4a3d8fe7-5495-45fb-bf0a-972253697c28" providerId="ADAL" clId="{78B43146-E343-402D-AE83-49963BBC830C}" dt="2021-01-22T20:05:18.179" v="760" actId="20577"/>
          <ac:spMkLst>
            <pc:docMk/>
            <pc:sldMk cId="2126607695" sldId="434"/>
            <ac:spMk id="2" creationId="{4C8BEF67-5F77-7B42-BC31-2674BF0A6A9B}"/>
          </ac:spMkLst>
        </pc:spChg>
        <pc:spChg chg="del">
          <ac:chgData name="Paula Hunter" userId="4a3d8fe7-5495-45fb-bf0a-972253697c28" providerId="ADAL" clId="{78B43146-E343-402D-AE83-49963BBC830C}" dt="2021-01-22T20:05:23.794" v="761" actId="478"/>
          <ac:spMkLst>
            <pc:docMk/>
            <pc:sldMk cId="2126607695" sldId="434"/>
            <ac:spMk id="8" creationId="{6D959348-89DC-4DF9-8C24-B3A497415C75}"/>
          </ac:spMkLst>
        </pc:spChg>
        <pc:picChg chg="mod">
          <ac:chgData name="Paula Hunter" userId="4a3d8fe7-5495-45fb-bf0a-972253697c28" providerId="ADAL" clId="{78B43146-E343-402D-AE83-49963BBC830C}" dt="2021-01-22T20:15:01.768" v="793" actId="1076"/>
          <ac:picMkLst>
            <pc:docMk/>
            <pc:sldMk cId="2126607695" sldId="434"/>
            <ac:picMk id="4" creationId="{CC02275A-A2BE-4050-B76F-94A2EF60AC91}"/>
          </ac:picMkLst>
        </pc:picChg>
        <pc:picChg chg="mod">
          <ac:chgData name="Paula Hunter" userId="4a3d8fe7-5495-45fb-bf0a-972253697c28" providerId="ADAL" clId="{78B43146-E343-402D-AE83-49963BBC830C}" dt="2021-01-22T20:15:02.392" v="794" actId="1076"/>
          <ac:picMkLst>
            <pc:docMk/>
            <pc:sldMk cId="2126607695" sldId="434"/>
            <ac:picMk id="11" creationId="{B815FB77-B294-3F43-8408-61204CFCF826}"/>
          </ac:picMkLst>
        </pc:picChg>
      </pc:sldChg>
      <pc:sldChg chg="modSp add del mod">
        <pc:chgData name="Paula Hunter" userId="4a3d8fe7-5495-45fb-bf0a-972253697c28" providerId="ADAL" clId="{78B43146-E343-402D-AE83-49963BBC830C}" dt="2021-01-22T21:47:08.472" v="1269" actId="47"/>
        <pc:sldMkLst>
          <pc:docMk/>
          <pc:sldMk cId="942923039" sldId="522"/>
        </pc:sldMkLst>
        <pc:spChg chg="mod">
          <ac:chgData name="Paula Hunter" userId="4a3d8fe7-5495-45fb-bf0a-972253697c28" providerId="ADAL" clId="{78B43146-E343-402D-AE83-49963BBC830C}" dt="2021-01-22T21:46:16.729" v="1259" actId="20577"/>
          <ac:spMkLst>
            <pc:docMk/>
            <pc:sldMk cId="942923039" sldId="522"/>
            <ac:spMk id="8" creationId="{19A00C58-9B29-476B-9367-4C9145191B5B}"/>
          </ac:spMkLst>
        </pc:spChg>
      </pc:sldChg>
      <pc:sldChg chg="del">
        <pc:chgData name="Paula Hunter" userId="4a3d8fe7-5495-45fb-bf0a-972253697c28" providerId="ADAL" clId="{78B43146-E343-402D-AE83-49963BBC830C}" dt="2021-01-22T21:30:59.323" v="1034" actId="47"/>
        <pc:sldMkLst>
          <pc:docMk/>
          <pc:sldMk cId="2905201074" sldId="526"/>
        </pc:sldMkLst>
      </pc:sldChg>
      <pc:sldChg chg="del">
        <pc:chgData name="Paula Hunter" userId="4a3d8fe7-5495-45fb-bf0a-972253697c28" providerId="ADAL" clId="{78B43146-E343-402D-AE83-49963BBC830C}" dt="2021-01-22T21:30:53.053" v="1033" actId="47"/>
        <pc:sldMkLst>
          <pc:docMk/>
          <pc:sldMk cId="1460657410" sldId="528"/>
        </pc:sldMkLst>
      </pc:sldChg>
      <pc:sldChg chg="modSp del ord">
        <pc:chgData name="Paula Hunter" userId="4a3d8fe7-5495-45fb-bf0a-972253697c28" providerId="ADAL" clId="{78B43146-E343-402D-AE83-49963BBC830C}" dt="2021-01-22T22:11:03.466" v="1815" actId="47"/>
        <pc:sldMkLst>
          <pc:docMk/>
          <pc:sldMk cId="3054778405" sldId="532"/>
        </pc:sldMkLst>
        <pc:spChg chg="mod">
          <ac:chgData name="Paula Hunter" userId="4a3d8fe7-5495-45fb-bf0a-972253697c28" providerId="ADAL" clId="{78B43146-E343-402D-AE83-49963BBC830C}" dt="2021-01-22T14:52:06.441" v="591"/>
          <ac:spMkLst>
            <pc:docMk/>
            <pc:sldMk cId="3054778405" sldId="532"/>
            <ac:spMk id="2" creationId="{D0F6046B-5285-4DFB-B745-165373821EE9}"/>
          </ac:spMkLst>
        </pc:spChg>
        <pc:spChg chg="mod">
          <ac:chgData name="Paula Hunter" userId="4a3d8fe7-5495-45fb-bf0a-972253697c28" providerId="ADAL" clId="{78B43146-E343-402D-AE83-49963BBC830C}" dt="2021-01-22T14:52:06.441" v="591"/>
          <ac:spMkLst>
            <pc:docMk/>
            <pc:sldMk cId="3054778405" sldId="532"/>
            <ac:spMk id="3" creationId="{09DB5D4A-59A4-4FD6-994E-8DED57030F17}"/>
          </ac:spMkLst>
        </pc:spChg>
      </pc:sldChg>
      <pc:sldChg chg="del">
        <pc:chgData name="Paula Hunter" userId="4a3d8fe7-5495-45fb-bf0a-972253697c28" providerId="ADAL" clId="{78B43146-E343-402D-AE83-49963BBC830C}" dt="2021-01-22T03:02:15.680" v="329" actId="47"/>
        <pc:sldMkLst>
          <pc:docMk/>
          <pc:sldMk cId="2713618765" sldId="536"/>
        </pc:sldMkLst>
      </pc:sldChg>
      <pc:sldChg chg="modSp add del mod modShow">
        <pc:chgData name="Paula Hunter" userId="4a3d8fe7-5495-45fb-bf0a-972253697c28" providerId="ADAL" clId="{78B43146-E343-402D-AE83-49963BBC830C}" dt="2021-01-22T22:10:23.102" v="1794" actId="20577"/>
        <pc:sldMkLst>
          <pc:docMk/>
          <pc:sldMk cId="177424644" sldId="544"/>
        </pc:sldMkLst>
        <pc:spChg chg="mod">
          <ac:chgData name="Paula Hunter" userId="4a3d8fe7-5495-45fb-bf0a-972253697c28" providerId="ADAL" clId="{78B43146-E343-402D-AE83-49963BBC830C}" dt="2021-01-22T22:10:23.102" v="1794" actId="20577"/>
          <ac:spMkLst>
            <pc:docMk/>
            <pc:sldMk cId="177424644" sldId="544"/>
            <ac:spMk id="2" creationId="{7E577B94-511A-48D5-9BA6-9E375C525A38}"/>
          </ac:spMkLst>
        </pc:spChg>
      </pc:sldChg>
      <pc:sldChg chg="del">
        <pc:chgData name="Paula Hunter" userId="4a3d8fe7-5495-45fb-bf0a-972253697c28" providerId="ADAL" clId="{78B43146-E343-402D-AE83-49963BBC830C}" dt="2021-01-21T20:33:39.480" v="44" actId="47"/>
        <pc:sldMkLst>
          <pc:docMk/>
          <pc:sldMk cId="3894228879" sldId="786"/>
        </pc:sldMkLst>
      </pc:sldChg>
      <pc:sldChg chg="modSp mod ord">
        <pc:chgData name="Paula Hunter" userId="4a3d8fe7-5495-45fb-bf0a-972253697c28" providerId="ADAL" clId="{78B43146-E343-402D-AE83-49963BBC830C}" dt="2021-01-22T21:31:39.604" v="1039"/>
        <pc:sldMkLst>
          <pc:docMk/>
          <pc:sldMk cId="1204795905" sldId="792"/>
        </pc:sldMkLst>
        <pc:spChg chg="mod">
          <ac:chgData name="Paula Hunter" userId="4a3d8fe7-5495-45fb-bf0a-972253697c28" providerId="ADAL" clId="{78B43146-E343-402D-AE83-49963BBC830C}" dt="2021-01-22T14:52:06.441" v="591"/>
          <ac:spMkLst>
            <pc:docMk/>
            <pc:sldMk cId="1204795905" sldId="792"/>
            <ac:spMk id="4" creationId="{683545C6-0F6C-4FED-B9CA-64254B64BDC8}"/>
          </ac:spMkLst>
        </pc:spChg>
        <pc:spChg chg="mod">
          <ac:chgData name="Paula Hunter" userId="4a3d8fe7-5495-45fb-bf0a-972253697c28" providerId="ADAL" clId="{78B43146-E343-402D-AE83-49963BBC830C}" dt="2021-01-21T20:38:06.738" v="272" actId="113"/>
          <ac:spMkLst>
            <pc:docMk/>
            <pc:sldMk cId="1204795905" sldId="792"/>
            <ac:spMk id="6" creationId="{92555B34-8733-4816-A94A-F623C46BC0E0}"/>
          </ac:spMkLst>
        </pc:spChg>
        <pc:spChg chg="mod">
          <ac:chgData name="Paula Hunter" userId="4a3d8fe7-5495-45fb-bf0a-972253697c28" providerId="ADAL" clId="{78B43146-E343-402D-AE83-49963BBC830C}" dt="2021-01-21T20:38:22.404" v="273" actId="113"/>
          <ac:spMkLst>
            <pc:docMk/>
            <pc:sldMk cId="1204795905" sldId="792"/>
            <ac:spMk id="7" creationId="{F7DE1E1D-A783-4C50-8522-63542A0CE85F}"/>
          </ac:spMkLst>
        </pc:spChg>
      </pc:sldChg>
      <pc:sldChg chg="del">
        <pc:chgData name="Paula Hunter" userId="4a3d8fe7-5495-45fb-bf0a-972253697c28" providerId="ADAL" clId="{78B43146-E343-402D-AE83-49963BBC830C}" dt="2021-01-21T20:40:01.103" v="294" actId="47"/>
        <pc:sldMkLst>
          <pc:docMk/>
          <pc:sldMk cId="1525136177" sldId="1685"/>
        </pc:sldMkLst>
      </pc:sldChg>
      <pc:sldChg chg="del">
        <pc:chgData name="Paula Hunter" userId="4a3d8fe7-5495-45fb-bf0a-972253697c28" providerId="ADAL" clId="{78B43146-E343-402D-AE83-49963BBC830C}" dt="2021-01-21T20:40:00.138" v="293" actId="47"/>
        <pc:sldMkLst>
          <pc:docMk/>
          <pc:sldMk cId="1839624374" sldId="1686"/>
        </pc:sldMkLst>
      </pc:sldChg>
      <pc:sldChg chg="del">
        <pc:chgData name="Paula Hunter" userId="4a3d8fe7-5495-45fb-bf0a-972253697c28" providerId="ADAL" clId="{78B43146-E343-402D-AE83-49963BBC830C}" dt="2021-01-21T20:33:31.744" v="43" actId="47"/>
        <pc:sldMkLst>
          <pc:docMk/>
          <pc:sldMk cId="1795951439" sldId="1687"/>
        </pc:sldMkLst>
      </pc:sldChg>
      <pc:sldChg chg="modSp add del">
        <pc:chgData name="Paula Hunter" userId="4a3d8fe7-5495-45fb-bf0a-972253697c28" providerId="ADAL" clId="{78B43146-E343-402D-AE83-49963BBC830C}" dt="2021-01-22T21:47:12.255" v="1270" actId="47"/>
        <pc:sldMkLst>
          <pc:docMk/>
          <pc:sldMk cId="2841268134" sldId="1691"/>
        </pc:sldMkLst>
        <pc:spChg chg="mod">
          <ac:chgData name="Paula Hunter" userId="4a3d8fe7-5495-45fb-bf0a-972253697c28" providerId="ADAL" clId="{78B43146-E343-402D-AE83-49963BBC830C}" dt="2021-01-22T14:52:06.441" v="591"/>
          <ac:spMkLst>
            <pc:docMk/>
            <pc:sldMk cId="2841268134" sldId="1691"/>
            <ac:spMk id="2" creationId="{553DF7B0-717C-4CCD-A035-7C65965CD643}"/>
          </ac:spMkLst>
        </pc:spChg>
        <pc:spChg chg="mod">
          <ac:chgData name="Paula Hunter" userId="4a3d8fe7-5495-45fb-bf0a-972253697c28" providerId="ADAL" clId="{78B43146-E343-402D-AE83-49963BBC830C}" dt="2021-01-22T14:52:06.441" v="591"/>
          <ac:spMkLst>
            <pc:docMk/>
            <pc:sldMk cId="2841268134" sldId="1691"/>
            <ac:spMk id="4" creationId="{6BE9994A-F7E3-490D-A861-34CEBC124D66}"/>
          </ac:spMkLst>
        </pc:spChg>
        <pc:spChg chg="mod">
          <ac:chgData name="Paula Hunter" userId="4a3d8fe7-5495-45fb-bf0a-972253697c28" providerId="ADAL" clId="{78B43146-E343-402D-AE83-49963BBC830C}" dt="2021-01-22T14:52:06.441" v="591"/>
          <ac:spMkLst>
            <pc:docMk/>
            <pc:sldMk cId="2841268134" sldId="1691"/>
            <ac:spMk id="6" creationId="{75E9856B-F00C-4987-8C47-BA0EAEAB61FD}"/>
          </ac:spMkLst>
        </pc:spChg>
      </pc:sldChg>
      <pc:sldChg chg="modSp del">
        <pc:chgData name="Paula Hunter" userId="4a3d8fe7-5495-45fb-bf0a-972253697c28" providerId="ADAL" clId="{78B43146-E343-402D-AE83-49963BBC830C}" dt="2021-01-22T21:32:26.594" v="1066" actId="47"/>
        <pc:sldMkLst>
          <pc:docMk/>
          <pc:sldMk cId="4142942277" sldId="1692"/>
        </pc:sldMkLst>
        <pc:spChg chg="mod">
          <ac:chgData name="Paula Hunter" userId="4a3d8fe7-5495-45fb-bf0a-972253697c28" providerId="ADAL" clId="{78B43146-E343-402D-AE83-49963BBC830C}" dt="2021-01-22T14:52:06.441" v="591"/>
          <ac:spMkLst>
            <pc:docMk/>
            <pc:sldMk cId="4142942277" sldId="1692"/>
            <ac:spMk id="2" creationId="{C126F199-B1A8-4E6B-911C-F209F5FBAD25}"/>
          </ac:spMkLst>
        </pc:spChg>
        <pc:spChg chg="mod">
          <ac:chgData name="Paula Hunter" userId="4a3d8fe7-5495-45fb-bf0a-972253697c28" providerId="ADAL" clId="{78B43146-E343-402D-AE83-49963BBC830C}" dt="2021-01-22T14:52:06.441" v="591"/>
          <ac:spMkLst>
            <pc:docMk/>
            <pc:sldMk cId="4142942277" sldId="1692"/>
            <ac:spMk id="4" creationId="{C9B5353E-3DFA-4B0B-9F69-212D246988F2}"/>
          </ac:spMkLst>
        </pc:spChg>
        <pc:spChg chg="mod">
          <ac:chgData name="Paula Hunter" userId="4a3d8fe7-5495-45fb-bf0a-972253697c28" providerId="ADAL" clId="{78B43146-E343-402D-AE83-49963BBC830C}" dt="2021-01-22T14:52:06.441" v="591"/>
          <ac:spMkLst>
            <pc:docMk/>
            <pc:sldMk cId="4142942277" sldId="1692"/>
            <ac:spMk id="6" creationId="{42BDF0A3-5AAD-450F-A686-A97A8A57644F}"/>
          </ac:spMkLst>
        </pc:spChg>
      </pc:sldChg>
      <pc:sldChg chg="del">
        <pc:chgData name="Paula Hunter" userId="4a3d8fe7-5495-45fb-bf0a-972253697c28" providerId="ADAL" clId="{78B43146-E343-402D-AE83-49963BBC830C}" dt="2021-01-21T20:40:08.531" v="295" actId="47"/>
        <pc:sldMkLst>
          <pc:docMk/>
          <pc:sldMk cId="3279394650" sldId="1693"/>
        </pc:sldMkLst>
      </pc:sldChg>
      <pc:sldChg chg="modSp del">
        <pc:chgData name="Paula Hunter" userId="4a3d8fe7-5495-45fb-bf0a-972253697c28" providerId="ADAL" clId="{78B43146-E343-402D-AE83-49963BBC830C}" dt="2021-01-22T21:32:13.738" v="1065" actId="47"/>
        <pc:sldMkLst>
          <pc:docMk/>
          <pc:sldMk cId="2275503300" sldId="1695"/>
        </pc:sldMkLst>
        <pc:spChg chg="mod">
          <ac:chgData name="Paula Hunter" userId="4a3d8fe7-5495-45fb-bf0a-972253697c28" providerId="ADAL" clId="{78B43146-E343-402D-AE83-49963BBC830C}" dt="2021-01-22T14:52:06.441" v="591"/>
          <ac:spMkLst>
            <pc:docMk/>
            <pc:sldMk cId="2275503300" sldId="1695"/>
            <ac:spMk id="4" creationId="{D1C8B427-3222-49F9-B5B8-718A738B12FF}"/>
          </ac:spMkLst>
        </pc:spChg>
        <pc:spChg chg="mod">
          <ac:chgData name="Paula Hunter" userId="4a3d8fe7-5495-45fb-bf0a-972253697c28" providerId="ADAL" clId="{78B43146-E343-402D-AE83-49963BBC830C}" dt="2021-01-22T14:52:06.441" v="591"/>
          <ac:spMkLst>
            <pc:docMk/>
            <pc:sldMk cId="2275503300" sldId="1695"/>
            <ac:spMk id="5" creationId="{69CEBC91-7B7F-41D1-ABEE-87BF6C294EE8}"/>
          </ac:spMkLst>
        </pc:spChg>
        <pc:spChg chg="mod">
          <ac:chgData name="Paula Hunter" userId="4a3d8fe7-5495-45fb-bf0a-972253697c28" providerId="ADAL" clId="{78B43146-E343-402D-AE83-49963BBC830C}" dt="2021-01-22T14:52:06.441" v="591"/>
          <ac:spMkLst>
            <pc:docMk/>
            <pc:sldMk cId="2275503300" sldId="1695"/>
            <ac:spMk id="6" creationId="{DC500578-8AFF-450B-BB82-14C56ED9CBB0}"/>
          </ac:spMkLst>
        </pc:spChg>
      </pc:sldChg>
      <pc:sldChg chg="modSp del">
        <pc:chgData name="Paula Hunter" userId="4a3d8fe7-5495-45fb-bf0a-972253697c28" providerId="ADAL" clId="{78B43146-E343-402D-AE83-49963BBC830C}" dt="2021-01-22T21:30:42.478" v="1031" actId="47"/>
        <pc:sldMkLst>
          <pc:docMk/>
          <pc:sldMk cId="2920014741" sldId="1696"/>
        </pc:sldMkLst>
        <pc:spChg chg="mod">
          <ac:chgData name="Paula Hunter" userId="4a3d8fe7-5495-45fb-bf0a-972253697c28" providerId="ADAL" clId="{78B43146-E343-402D-AE83-49963BBC830C}" dt="2021-01-22T14:52:06.441" v="591"/>
          <ac:spMkLst>
            <pc:docMk/>
            <pc:sldMk cId="2920014741" sldId="1696"/>
            <ac:spMk id="4" creationId="{A26382F3-F4BB-490A-8F01-289379DB9DBF}"/>
          </ac:spMkLst>
        </pc:spChg>
        <pc:spChg chg="mod">
          <ac:chgData name="Paula Hunter" userId="4a3d8fe7-5495-45fb-bf0a-972253697c28" providerId="ADAL" clId="{78B43146-E343-402D-AE83-49963BBC830C}" dt="2021-01-22T14:52:06.441" v="591"/>
          <ac:spMkLst>
            <pc:docMk/>
            <pc:sldMk cId="2920014741" sldId="1696"/>
            <ac:spMk id="5" creationId="{A3B2F84D-E00A-4E56-887B-AD5E32A6E8E1}"/>
          </ac:spMkLst>
        </pc:spChg>
        <pc:spChg chg="mod">
          <ac:chgData name="Paula Hunter" userId="4a3d8fe7-5495-45fb-bf0a-972253697c28" providerId="ADAL" clId="{78B43146-E343-402D-AE83-49963BBC830C}" dt="2021-01-22T14:52:06.441" v="591"/>
          <ac:spMkLst>
            <pc:docMk/>
            <pc:sldMk cId="2920014741" sldId="1696"/>
            <ac:spMk id="6" creationId="{F90BF770-AFFD-4F6F-B0BA-836FDABE32E9}"/>
          </ac:spMkLst>
        </pc:spChg>
      </pc:sldChg>
      <pc:sldChg chg="delSp modSp del mod">
        <pc:chgData name="Paula Hunter" userId="4a3d8fe7-5495-45fb-bf0a-972253697c28" providerId="ADAL" clId="{78B43146-E343-402D-AE83-49963BBC830C}" dt="2021-01-22T21:46:37.623" v="1262" actId="47"/>
        <pc:sldMkLst>
          <pc:docMk/>
          <pc:sldMk cId="215543046" sldId="1698"/>
        </pc:sldMkLst>
        <pc:spChg chg="mod">
          <ac:chgData name="Paula Hunter" userId="4a3d8fe7-5495-45fb-bf0a-972253697c28" providerId="ADAL" clId="{78B43146-E343-402D-AE83-49963BBC830C}" dt="2021-01-22T14:52:06.441" v="591"/>
          <ac:spMkLst>
            <pc:docMk/>
            <pc:sldMk cId="215543046" sldId="1698"/>
            <ac:spMk id="2" creationId="{A6827068-0F56-413F-AB18-923BECF2A310}"/>
          </ac:spMkLst>
        </pc:spChg>
        <pc:spChg chg="mod">
          <ac:chgData name="Paula Hunter" userId="4a3d8fe7-5495-45fb-bf0a-972253697c28" providerId="ADAL" clId="{78B43146-E343-402D-AE83-49963BBC830C}" dt="2021-01-22T14:52:06.441" v="591"/>
          <ac:spMkLst>
            <pc:docMk/>
            <pc:sldMk cId="215543046" sldId="1698"/>
            <ac:spMk id="4" creationId="{E6004771-19C7-4C31-ACEE-8C7F7B2AEDFF}"/>
          </ac:spMkLst>
        </pc:spChg>
        <pc:spChg chg="del">
          <ac:chgData name="Paula Hunter" userId="4a3d8fe7-5495-45fb-bf0a-972253697c28" providerId="ADAL" clId="{78B43146-E343-402D-AE83-49963BBC830C}" dt="2021-01-22T03:01:41.500" v="326" actId="478"/>
          <ac:spMkLst>
            <pc:docMk/>
            <pc:sldMk cId="215543046" sldId="1698"/>
            <ac:spMk id="5" creationId="{1072DBF6-65F8-48CA-BD09-A95605FE7774}"/>
          </ac:spMkLst>
        </pc:spChg>
        <pc:spChg chg="del">
          <ac:chgData name="Paula Hunter" userId="4a3d8fe7-5495-45fb-bf0a-972253697c28" providerId="ADAL" clId="{78B43146-E343-402D-AE83-49963BBC830C}" dt="2021-01-22T03:01:41.500" v="326" actId="478"/>
          <ac:spMkLst>
            <pc:docMk/>
            <pc:sldMk cId="215543046" sldId="1698"/>
            <ac:spMk id="6" creationId="{980E6483-093C-425C-8226-482ECAE64E40}"/>
          </ac:spMkLst>
        </pc:spChg>
        <pc:spChg chg="del">
          <ac:chgData name="Paula Hunter" userId="4a3d8fe7-5495-45fb-bf0a-972253697c28" providerId="ADAL" clId="{78B43146-E343-402D-AE83-49963BBC830C}" dt="2021-01-22T03:01:41.500" v="326" actId="478"/>
          <ac:spMkLst>
            <pc:docMk/>
            <pc:sldMk cId="215543046" sldId="1698"/>
            <ac:spMk id="7" creationId="{ACE89AE3-4252-46EE-955D-96D4C2024A7F}"/>
          </ac:spMkLst>
        </pc:spChg>
        <pc:spChg chg="del">
          <ac:chgData name="Paula Hunter" userId="4a3d8fe7-5495-45fb-bf0a-972253697c28" providerId="ADAL" clId="{78B43146-E343-402D-AE83-49963BBC830C}" dt="2021-01-22T03:01:41.500" v="326" actId="478"/>
          <ac:spMkLst>
            <pc:docMk/>
            <pc:sldMk cId="215543046" sldId="1698"/>
            <ac:spMk id="9" creationId="{F4348AA2-C03F-4099-A15C-296BA2E65A47}"/>
          </ac:spMkLst>
        </pc:spChg>
        <pc:graphicFrameChg chg="mod">
          <ac:chgData name="Paula Hunter" userId="4a3d8fe7-5495-45fb-bf0a-972253697c28" providerId="ADAL" clId="{78B43146-E343-402D-AE83-49963BBC830C}" dt="2021-01-22T21:36:20.711" v="1197"/>
          <ac:graphicFrameMkLst>
            <pc:docMk/>
            <pc:sldMk cId="215543046" sldId="1698"/>
            <ac:graphicFrameMk id="19" creationId="{64F623CA-966C-44D3-9A4D-C40F52AD877B}"/>
          </ac:graphicFrameMkLst>
        </pc:graphicFrameChg>
      </pc:sldChg>
      <pc:sldChg chg="modSp mod ord">
        <pc:chgData name="Paula Hunter" userId="4a3d8fe7-5495-45fb-bf0a-972253697c28" providerId="ADAL" clId="{78B43146-E343-402D-AE83-49963BBC830C}" dt="2021-01-22T22:52:34.849" v="2113" actId="20577"/>
        <pc:sldMkLst>
          <pc:docMk/>
          <pc:sldMk cId="22917170" sldId="1703"/>
        </pc:sldMkLst>
        <pc:spChg chg="mod">
          <ac:chgData name="Paula Hunter" userId="4a3d8fe7-5495-45fb-bf0a-972253697c28" providerId="ADAL" clId="{78B43146-E343-402D-AE83-49963BBC830C}" dt="2021-01-22T14:52:06.441" v="591"/>
          <ac:spMkLst>
            <pc:docMk/>
            <pc:sldMk cId="22917170" sldId="1703"/>
            <ac:spMk id="4" creationId="{15BDEC51-C6A6-4299-A172-2263F10AD831}"/>
          </ac:spMkLst>
        </pc:spChg>
        <pc:spChg chg="mod">
          <ac:chgData name="Paula Hunter" userId="4a3d8fe7-5495-45fb-bf0a-972253697c28" providerId="ADAL" clId="{78B43146-E343-402D-AE83-49963BBC830C}" dt="2021-01-22T22:52:34.849" v="2113" actId="20577"/>
          <ac:spMkLst>
            <pc:docMk/>
            <pc:sldMk cId="22917170" sldId="1703"/>
            <ac:spMk id="8" creationId="{80022A84-4A12-4C4F-A526-5D6CC0FA0A79}"/>
          </ac:spMkLst>
        </pc:spChg>
        <pc:spChg chg="mod">
          <ac:chgData name="Paula Hunter" userId="4a3d8fe7-5495-45fb-bf0a-972253697c28" providerId="ADAL" clId="{78B43146-E343-402D-AE83-49963BBC830C}" dt="2021-01-22T14:52:06.441" v="591"/>
          <ac:spMkLst>
            <pc:docMk/>
            <pc:sldMk cId="22917170" sldId="1703"/>
            <ac:spMk id="9" creationId="{9C252FB5-DF5A-4F9D-8861-FAD35292CD30}"/>
          </ac:spMkLst>
        </pc:spChg>
      </pc:sldChg>
      <pc:sldChg chg="del">
        <pc:chgData name="Paula Hunter" userId="4a3d8fe7-5495-45fb-bf0a-972253697c28" providerId="ADAL" clId="{78B43146-E343-402D-AE83-49963BBC830C}" dt="2021-01-21T20:34:06.915" v="47" actId="47"/>
        <pc:sldMkLst>
          <pc:docMk/>
          <pc:sldMk cId="3070180904" sldId="1704"/>
        </pc:sldMkLst>
      </pc:sldChg>
      <pc:sldChg chg="modSp del mod ord">
        <pc:chgData name="Paula Hunter" userId="4a3d8fe7-5495-45fb-bf0a-972253697c28" providerId="ADAL" clId="{78B43146-E343-402D-AE83-49963BBC830C}" dt="2021-01-22T22:05:36.485" v="1739" actId="47"/>
        <pc:sldMkLst>
          <pc:docMk/>
          <pc:sldMk cId="1792117773" sldId="1705"/>
        </pc:sldMkLst>
        <pc:spChg chg="mod">
          <ac:chgData name="Paula Hunter" userId="4a3d8fe7-5495-45fb-bf0a-972253697c28" providerId="ADAL" clId="{78B43146-E343-402D-AE83-49963BBC830C}" dt="2021-01-22T14:52:06.441" v="591"/>
          <ac:spMkLst>
            <pc:docMk/>
            <pc:sldMk cId="1792117773" sldId="1705"/>
            <ac:spMk id="4" creationId="{7853BD20-AEE6-4F30-B384-5A8EEBB51D36}"/>
          </ac:spMkLst>
        </pc:spChg>
        <pc:spChg chg="mod">
          <ac:chgData name="Paula Hunter" userId="4a3d8fe7-5495-45fb-bf0a-972253697c28" providerId="ADAL" clId="{78B43146-E343-402D-AE83-49963BBC830C}" dt="2021-01-22T21:34:38.341" v="1166" actId="6549"/>
          <ac:spMkLst>
            <pc:docMk/>
            <pc:sldMk cId="1792117773" sldId="1705"/>
            <ac:spMk id="7" creationId="{EC3D7DDC-4EBB-486B-BA73-8B8AD4141853}"/>
          </ac:spMkLst>
        </pc:spChg>
      </pc:sldChg>
      <pc:sldChg chg="addSp delSp modSp mod ord">
        <pc:chgData name="Paula Hunter" userId="4a3d8fe7-5495-45fb-bf0a-972253697c28" providerId="ADAL" clId="{78B43146-E343-402D-AE83-49963BBC830C}" dt="2021-01-22T22:47:47.098" v="2069" actId="20577"/>
        <pc:sldMkLst>
          <pc:docMk/>
          <pc:sldMk cId="3577481117" sldId="1706"/>
        </pc:sldMkLst>
        <pc:spChg chg="mod">
          <ac:chgData name="Paula Hunter" userId="4a3d8fe7-5495-45fb-bf0a-972253697c28" providerId="ADAL" clId="{78B43146-E343-402D-AE83-49963BBC830C}" dt="2021-01-22T22:47:47.098" v="2069" actId="20577"/>
          <ac:spMkLst>
            <pc:docMk/>
            <pc:sldMk cId="3577481117" sldId="1706"/>
            <ac:spMk id="2" creationId="{BC0EC3E6-B16A-4C0D-8D87-7151BBA801B5}"/>
          </ac:spMkLst>
        </pc:spChg>
        <pc:spChg chg="add del mod">
          <ac:chgData name="Paula Hunter" userId="4a3d8fe7-5495-45fb-bf0a-972253697c28" providerId="ADAL" clId="{78B43146-E343-402D-AE83-49963BBC830C}" dt="2021-01-22T22:43:19.199" v="1928" actId="21"/>
          <ac:spMkLst>
            <pc:docMk/>
            <pc:sldMk cId="3577481117" sldId="1706"/>
            <ac:spMk id="3" creationId="{88C35A2A-87AF-4593-8BAA-8538234E05E1}"/>
          </ac:spMkLst>
        </pc:spChg>
        <pc:spChg chg="mod">
          <ac:chgData name="Paula Hunter" userId="4a3d8fe7-5495-45fb-bf0a-972253697c28" providerId="ADAL" clId="{78B43146-E343-402D-AE83-49963BBC830C}" dt="2021-01-22T14:52:06.441" v="591"/>
          <ac:spMkLst>
            <pc:docMk/>
            <pc:sldMk cId="3577481117" sldId="1706"/>
            <ac:spMk id="4" creationId="{B182116A-FD1F-471F-8B32-A6D43DE1F384}"/>
          </ac:spMkLst>
        </pc:spChg>
        <pc:spChg chg="add mod">
          <ac:chgData name="Paula Hunter" userId="4a3d8fe7-5495-45fb-bf0a-972253697c28" providerId="ADAL" clId="{78B43146-E343-402D-AE83-49963BBC830C}" dt="2021-01-22T22:44:37.622" v="1973" actId="1035"/>
          <ac:spMkLst>
            <pc:docMk/>
            <pc:sldMk cId="3577481117" sldId="1706"/>
            <ac:spMk id="7" creationId="{4008EAF9-36EC-4406-92AA-E2E93530D81C}"/>
          </ac:spMkLst>
        </pc:spChg>
        <pc:spChg chg="add mod">
          <ac:chgData name="Paula Hunter" userId="4a3d8fe7-5495-45fb-bf0a-972253697c28" providerId="ADAL" clId="{78B43146-E343-402D-AE83-49963BBC830C}" dt="2021-01-22T22:44:26.834" v="1971" actId="1076"/>
          <ac:spMkLst>
            <pc:docMk/>
            <pc:sldMk cId="3577481117" sldId="1706"/>
            <ac:spMk id="8" creationId="{9A263651-6049-4E06-ADC0-D59942C30BD8}"/>
          </ac:spMkLst>
        </pc:spChg>
        <pc:graphicFrameChg chg="mod modGraphic">
          <ac:chgData name="Paula Hunter" userId="4a3d8fe7-5495-45fb-bf0a-972253697c28" providerId="ADAL" clId="{78B43146-E343-402D-AE83-49963BBC830C}" dt="2021-01-22T22:05:21.681" v="1738" actId="113"/>
          <ac:graphicFrameMkLst>
            <pc:docMk/>
            <pc:sldMk cId="3577481117" sldId="1706"/>
            <ac:graphicFrameMk id="6" creationId="{D6E8402D-252F-42A7-8A33-28FF94FA70B3}"/>
          </ac:graphicFrameMkLst>
        </pc:graphicFrameChg>
        <pc:picChg chg="add del mod">
          <ac:chgData name="Paula Hunter" userId="4a3d8fe7-5495-45fb-bf0a-972253697c28" providerId="ADAL" clId="{78B43146-E343-402D-AE83-49963BBC830C}" dt="2021-01-22T22:42:08.033" v="1835"/>
          <ac:picMkLst>
            <pc:docMk/>
            <pc:sldMk cId="3577481117" sldId="1706"/>
            <ac:picMk id="5" creationId="{2816D30B-7707-49FF-B716-24A8C55A3894}"/>
          </ac:picMkLst>
        </pc:picChg>
      </pc:sldChg>
      <pc:sldChg chg="modSp del">
        <pc:chgData name="Paula Hunter" userId="4a3d8fe7-5495-45fb-bf0a-972253697c28" providerId="ADAL" clId="{78B43146-E343-402D-AE83-49963BBC830C}" dt="2021-01-22T19:58:31.514" v="618" actId="47"/>
        <pc:sldMkLst>
          <pc:docMk/>
          <pc:sldMk cId="3478600741" sldId="1709"/>
        </pc:sldMkLst>
        <pc:spChg chg="mod">
          <ac:chgData name="Paula Hunter" userId="4a3d8fe7-5495-45fb-bf0a-972253697c28" providerId="ADAL" clId="{78B43146-E343-402D-AE83-49963BBC830C}" dt="2021-01-22T14:52:06.441" v="591"/>
          <ac:spMkLst>
            <pc:docMk/>
            <pc:sldMk cId="3478600741" sldId="1709"/>
            <ac:spMk id="2" creationId="{6EF3E8B0-D3D2-45A9-BCEF-958BCC64EE69}"/>
          </ac:spMkLst>
        </pc:spChg>
        <pc:spChg chg="mod">
          <ac:chgData name="Paula Hunter" userId="4a3d8fe7-5495-45fb-bf0a-972253697c28" providerId="ADAL" clId="{78B43146-E343-402D-AE83-49963BBC830C}" dt="2021-01-22T14:52:06.441" v="591"/>
          <ac:spMkLst>
            <pc:docMk/>
            <pc:sldMk cId="3478600741" sldId="1709"/>
            <ac:spMk id="3" creationId="{9C44E34D-44D5-43C7-9AFC-787476560D60}"/>
          </ac:spMkLst>
        </pc:spChg>
        <pc:spChg chg="mod">
          <ac:chgData name="Paula Hunter" userId="4a3d8fe7-5495-45fb-bf0a-972253697c28" providerId="ADAL" clId="{78B43146-E343-402D-AE83-49963BBC830C}" dt="2021-01-22T14:52:06.441" v="591"/>
          <ac:spMkLst>
            <pc:docMk/>
            <pc:sldMk cId="3478600741" sldId="1709"/>
            <ac:spMk id="4" creationId="{08D371DC-E24F-406F-A6FB-26596B88888F}"/>
          </ac:spMkLst>
        </pc:spChg>
      </pc:sldChg>
      <pc:sldChg chg="del">
        <pc:chgData name="Paula Hunter" userId="4a3d8fe7-5495-45fb-bf0a-972253697c28" providerId="ADAL" clId="{78B43146-E343-402D-AE83-49963BBC830C}" dt="2021-01-21T20:33:41.562" v="45" actId="47"/>
        <pc:sldMkLst>
          <pc:docMk/>
          <pc:sldMk cId="2937007107" sldId="1710"/>
        </pc:sldMkLst>
      </pc:sldChg>
      <pc:sldChg chg="del">
        <pc:chgData name="Paula Hunter" userId="4a3d8fe7-5495-45fb-bf0a-972253697c28" providerId="ADAL" clId="{78B43146-E343-402D-AE83-49963BBC830C}" dt="2021-01-21T20:39:34.103" v="291" actId="47"/>
        <pc:sldMkLst>
          <pc:docMk/>
          <pc:sldMk cId="2132085867" sldId="1711"/>
        </pc:sldMkLst>
      </pc:sldChg>
      <pc:sldChg chg="del">
        <pc:chgData name="Paula Hunter" userId="4a3d8fe7-5495-45fb-bf0a-972253697c28" providerId="ADAL" clId="{78B43146-E343-402D-AE83-49963BBC830C}" dt="2021-01-21T20:39:28.181" v="289" actId="47"/>
        <pc:sldMkLst>
          <pc:docMk/>
          <pc:sldMk cId="641310085" sldId="1713"/>
        </pc:sldMkLst>
      </pc:sldChg>
      <pc:sldChg chg="del">
        <pc:chgData name="Paula Hunter" userId="4a3d8fe7-5495-45fb-bf0a-972253697c28" providerId="ADAL" clId="{78B43146-E343-402D-AE83-49963BBC830C}" dt="2021-01-21T20:39:30.940" v="290" actId="47"/>
        <pc:sldMkLst>
          <pc:docMk/>
          <pc:sldMk cId="976287254" sldId="1714"/>
        </pc:sldMkLst>
      </pc:sldChg>
      <pc:sldChg chg="del">
        <pc:chgData name="Paula Hunter" userId="4a3d8fe7-5495-45fb-bf0a-972253697c28" providerId="ADAL" clId="{78B43146-E343-402D-AE83-49963BBC830C}" dt="2021-01-21T20:39:43.914" v="292" actId="47"/>
        <pc:sldMkLst>
          <pc:docMk/>
          <pc:sldMk cId="489209524" sldId="1715"/>
        </pc:sldMkLst>
      </pc:sldChg>
      <pc:sldChg chg="modSp del ord">
        <pc:chgData name="Paula Hunter" userId="4a3d8fe7-5495-45fb-bf0a-972253697c28" providerId="ADAL" clId="{78B43146-E343-402D-AE83-49963BBC830C}" dt="2021-01-22T21:31:42.037" v="1040" actId="47"/>
        <pc:sldMkLst>
          <pc:docMk/>
          <pc:sldMk cId="1268513769" sldId="1716"/>
        </pc:sldMkLst>
        <pc:spChg chg="mod">
          <ac:chgData name="Paula Hunter" userId="4a3d8fe7-5495-45fb-bf0a-972253697c28" providerId="ADAL" clId="{78B43146-E343-402D-AE83-49963BBC830C}" dt="2021-01-22T14:52:06.441" v="591"/>
          <ac:spMkLst>
            <pc:docMk/>
            <pc:sldMk cId="1268513769" sldId="1716"/>
            <ac:spMk id="225" creationId="{00000000-0000-0000-0000-000000000000}"/>
          </ac:spMkLst>
        </pc:spChg>
      </pc:sldChg>
      <pc:sldChg chg="addSp delSp modSp new mod setBg modClrScheme delDesignElem chgLayout">
        <pc:chgData name="Paula Hunter" userId="4a3d8fe7-5495-45fb-bf0a-972253697c28" providerId="ADAL" clId="{78B43146-E343-402D-AE83-49963BBC830C}" dt="2021-01-22T21:44:31.067" v="1255" actId="20577"/>
        <pc:sldMkLst>
          <pc:docMk/>
          <pc:sldMk cId="3805624830" sldId="1717"/>
        </pc:sldMkLst>
        <pc:spChg chg="del mod ord">
          <ac:chgData name="Paula Hunter" userId="4a3d8fe7-5495-45fb-bf0a-972253697c28" providerId="ADAL" clId="{78B43146-E343-402D-AE83-49963BBC830C}" dt="2021-01-21T20:36:16.092" v="96" actId="700"/>
          <ac:spMkLst>
            <pc:docMk/>
            <pc:sldMk cId="3805624830" sldId="1717"/>
            <ac:spMk id="2" creationId="{A0A0048F-1CE3-4E07-8A20-82F98DF18E83}"/>
          </ac:spMkLst>
        </pc:spChg>
        <pc:spChg chg="del mod ord">
          <ac:chgData name="Paula Hunter" userId="4a3d8fe7-5495-45fb-bf0a-972253697c28" providerId="ADAL" clId="{78B43146-E343-402D-AE83-49963BBC830C}" dt="2021-01-21T20:36:16.092" v="96" actId="700"/>
          <ac:spMkLst>
            <pc:docMk/>
            <pc:sldMk cId="3805624830" sldId="1717"/>
            <ac:spMk id="3" creationId="{0724717B-1C84-438E-BF1E-FCAC9541D5B8}"/>
          </ac:spMkLst>
        </pc:spChg>
        <pc:spChg chg="mod ord">
          <ac:chgData name="Paula Hunter" userId="4a3d8fe7-5495-45fb-bf0a-972253697c28" providerId="ADAL" clId="{78B43146-E343-402D-AE83-49963BBC830C}" dt="2021-01-22T21:23:28.400" v="881" actId="700"/>
          <ac:spMkLst>
            <pc:docMk/>
            <pc:sldMk cId="3805624830" sldId="1717"/>
            <ac:spMk id="4" creationId="{E5BC7F11-8563-40BF-A0AF-F0B3840D60DA}"/>
          </ac:spMkLst>
        </pc:spChg>
        <pc:spChg chg="del">
          <ac:chgData name="Paula Hunter" userId="4a3d8fe7-5495-45fb-bf0a-972253697c28" providerId="ADAL" clId="{78B43146-E343-402D-AE83-49963BBC830C}" dt="2021-01-21T20:36:16.092" v="96" actId="700"/>
          <ac:spMkLst>
            <pc:docMk/>
            <pc:sldMk cId="3805624830" sldId="1717"/>
            <ac:spMk id="5" creationId="{96E181C7-3CE4-42FE-B626-5D045797A234}"/>
          </ac:spMkLst>
        </pc:spChg>
        <pc:spChg chg="add mod ord">
          <ac:chgData name="Paula Hunter" userId="4a3d8fe7-5495-45fb-bf0a-972253697c28" providerId="ADAL" clId="{78B43146-E343-402D-AE83-49963BBC830C}" dt="2021-01-22T21:44:31.067" v="1255" actId="20577"/>
          <ac:spMkLst>
            <pc:docMk/>
            <pc:sldMk cId="3805624830" sldId="1717"/>
            <ac:spMk id="6" creationId="{511A9922-9A5D-4ADD-B073-6F638D92A982}"/>
          </ac:spMkLst>
        </pc:spChg>
        <pc:spChg chg="add del mod ord">
          <ac:chgData name="Paula Hunter" userId="4a3d8fe7-5495-45fb-bf0a-972253697c28" providerId="ADAL" clId="{78B43146-E343-402D-AE83-49963BBC830C}" dt="2021-01-21T20:36:35.165" v="143" actId="700"/>
          <ac:spMkLst>
            <pc:docMk/>
            <pc:sldMk cId="3805624830" sldId="1717"/>
            <ac:spMk id="7" creationId="{7FB9E939-B2E4-4857-BF53-E5334E723577}"/>
          </ac:spMkLst>
        </pc:spChg>
        <pc:spChg chg="add del mod ord">
          <ac:chgData name="Paula Hunter" userId="4a3d8fe7-5495-45fb-bf0a-972253697c28" providerId="ADAL" clId="{78B43146-E343-402D-AE83-49963BBC830C}" dt="2021-01-22T14:53:21.751" v="594" actId="26606"/>
          <ac:spMkLst>
            <pc:docMk/>
            <pc:sldMk cId="3805624830" sldId="1717"/>
            <ac:spMk id="8" creationId="{12A2A1AF-4153-41B9-AD28-07291063D069}"/>
          </ac:spMkLst>
        </pc:spChg>
        <pc:spChg chg="add del">
          <ac:chgData name="Paula Hunter" userId="4a3d8fe7-5495-45fb-bf0a-972253697c28" providerId="ADAL" clId="{78B43146-E343-402D-AE83-49963BBC830C}" dt="2021-01-22T21:23:09.545" v="879" actId="26606"/>
          <ac:spMkLst>
            <pc:docMk/>
            <pc:sldMk cId="3805624830" sldId="1717"/>
            <ac:spMk id="14" creationId="{5D84EFE8-C53A-44C4-B289-D1B42CF690B8}"/>
          </ac:spMkLst>
        </pc:spChg>
        <pc:spChg chg="add del">
          <ac:chgData name="Paula Hunter" userId="4a3d8fe7-5495-45fb-bf0a-972253697c28" providerId="ADAL" clId="{78B43146-E343-402D-AE83-49963BBC830C}" dt="2021-01-22T21:23:09.517" v="878" actId="26606"/>
          <ac:spMkLst>
            <pc:docMk/>
            <pc:sldMk cId="3805624830" sldId="1717"/>
            <ac:spMk id="19" creationId="{7BB7F823-6636-48BA-941D-E64678636AFC}"/>
          </ac:spMkLst>
        </pc:spChg>
        <pc:spChg chg="add del">
          <ac:chgData name="Paula Hunter" userId="4a3d8fe7-5495-45fb-bf0a-972253697c28" providerId="ADAL" clId="{78B43146-E343-402D-AE83-49963BBC830C}" dt="2021-01-22T21:23:09.517" v="878" actId="26606"/>
          <ac:spMkLst>
            <pc:docMk/>
            <pc:sldMk cId="3805624830" sldId="1717"/>
            <ac:spMk id="21" creationId="{A87B67E4-C0EB-443E-9F52-71057ADE6C17}"/>
          </ac:spMkLst>
        </pc:spChg>
        <pc:spChg chg="add del">
          <ac:chgData name="Paula Hunter" userId="4a3d8fe7-5495-45fb-bf0a-972253697c28" providerId="ADAL" clId="{78B43146-E343-402D-AE83-49963BBC830C}" dt="2021-01-22T21:23:28.400" v="881" actId="700"/>
          <ac:spMkLst>
            <pc:docMk/>
            <pc:sldMk cId="3805624830" sldId="1717"/>
            <ac:spMk id="23" creationId="{2E442304-DDBD-4F7B-8017-36BCC863FB40}"/>
          </ac:spMkLst>
        </pc:spChg>
        <pc:spChg chg="add del">
          <ac:chgData name="Paula Hunter" userId="4a3d8fe7-5495-45fb-bf0a-972253697c28" providerId="ADAL" clId="{78B43146-E343-402D-AE83-49963BBC830C}" dt="2021-01-22T21:23:28.400" v="881" actId="700"/>
          <ac:spMkLst>
            <pc:docMk/>
            <pc:sldMk cId="3805624830" sldId="1717"/>
            <ac:spMk id="24" creationId="{5E107275-3853-46FD-A241-DE4355A42675}"/>
          </ac:spMkLst>
        </pc:spChg>
        <pc:graphicFrameChg chg="add mod ord modGraphic">
          <ac:chgData name="Paula Hunter" userId="4a3d8fe7-5495-45fb-bf0a-972253697c28" providerId="ADAL" clId="{78B43146-E343-402D-AE83-49963BBC830C}" dt="2021-01-22T21:24:05.674" v="882" actId="12"/>
          <ac:graphicFrameMkLst>
            <pc:docMk/>
            <pc:sldMk cId="3805624830" sldId="1717"/>
            <ac:graphicFrameMk id="10" creationId="{FB6AC7C0-396A-4FDB-833E-6B9075D418A1}"/>
          </ac:graphicFrameMkLst>
        </pc:graphicFrameChg>
      </pc:sldChg>
      <pc:sldChg chg="addSp delSp modSp new del mod modClrScheme chgLayout">
        <pc:chgData name="Paula Hunter" userId="4a3d8fe7-5495-45fb-bf0a-972253697c28" providerId="ADAL" clId="{78B43146-E343-402D-AE83-49963BBC830C}" dt="2021-01-22T21:30:44.136" v="1032" actId="47"/>
        <pc:sldMkLst>
          <pc:docMk/>
          <pc:sldMk cId="1677647964" sldId="1718"/>
        </pc:sldMkLst>
        <pc:spChg chg="del mod ord">
          <ac:chgData name="Paula Hunter" userId="4a3d8fe7-5495-45fb-bf0a-972253697c28" providerId="ADAL" clId="{78B43146-E343-402D-AE83-49963BBC830C}" dt="2021-01-21T21:17:48.495" v="297" actId="700"/>
          <ac:spMkLst>
            <pc:docMk/>
            <pc:sldMk cId="1677647964" sldId="1718"/>
            <ac:spMk id="2" creationId="{CC28C51F-5834-4D47-BD97-AF3102855750}"/>
          </ac:spMkLst>
        </pc:spChg>
        <pc:spChg chg="del mod ord">
          <ac:chgData name="Paula Hunter" userId="4a3d8fe7-5495-45fb-bf0a-972253697c28" providerId="ADAL" clId="{78B43146-E343-402D-AE83-49963BBC830C}" dt="2021-01-21T21:17:48.495" v="297" actId="700"/>
          <ac:spMkLst>
            <pc:docMk/>
            <pc:sldMk cId="1677647964" sldId="1718"/>
            <ac:spMk id="3" creationId="{D3597E89-0B24-4083-825E-147B94529F77}"/>
          </ac:spMkLst>
        </pc:spChg>
        <pc:spChg chg="mod ord">
          <ac:chgData name="Paula Hunter" userId="4a3d8fe7-5495-45fb-bf0a-972253697c28" providerId="ADAL" clId="{78B43146-E343-402D-AE83-49963BBC830C}" dt="2021-01-22T14:52:06.441" v="591"/>
          <ac:spMkLst>
            <pc:docMk/>
            <pc:sldMk cId="1677647964" sldId="1718"/>
            <ac:spMk id="4" creationId="{5A4D1F4B-BA93-495F-91DF-BBB1B03D0674}"/>
          </ac:spMkLst>
        </pc:spChg>
        <pc:spChg chg="add del mod ord">
          <ac:chgData name="Paula Hunter" userId="4a3d8fe7-5495-45fb-bf0a-972253697c28" providerId="ADAL" clId="{78B43146-E343-402D-AE83-49963BBC830C}" dt="2021-01-21T21:18:08.019" v="300" actId="478"/>
          <ac:spMkLst>
            <pc:docMk/>
            <pc:sldMk cId="1677647964" sldId="1718"/>
            <ac:spMk id="5" creationId="{D6029136-8956-4274-A527-50DE15F1B1AC}"/>
          </ac:spMkLst>
        </pc:spChg>
        <pc:spChg chg="add del mod ord">
          <ac:chgData name="Paula Hunter" userId="4a3d8fe7-5495-45fb-bf0a-972253697c28" providerId="ADAL" clId="{78B43146-E343-402D-AE83-49963BBC830C}" dt="2021-01-21T21:17:54.532" v="298" actId="478"/>
          <ac:spMkLst>
            <pc:docMk/>
            <pc:sldMk cId="1677647964" sldId="1718"/>
            <ac:spMk id="6" creationId="{A6F5497B-4491-4184-8EA2-AFAADE19D80A}"/>
          </ac:spMkLst>
        </pc:spChg>
        <pc:spChg chg="add mod">
          <ac:chgData name="Paula Hunter" userId="4a3d8fe7-5495-45fb-bf0a-972253697c28" providerId="ADAL" clId="{78B43146-E343-402D-AE83-49963BBC830C}" dt="2021-01-21T21:20:21.738" v="324" actId="164"/>
          <ac:spMkLst>
            <pc:docMk/>
            <pc:sldMk cId="1677647964" sldId="1718"/>
            <ac:spMk id="8" creationId="{069522D7-A5FF-4CC1-9AA4-7BEF0395FCC0}"/>
          </ac:spMkLst>
        </pc:spChg>
        <pc:spChg chg="add mod">
          <ac:chgData name="Paula Hunter" userId="4a3d8fe7-5495-45fb-bf0a-972253697c28" providerId="ADAL" clId="{78B43146-E343-402D-AE83-49963BBC830C}" dt="2021-01-21T21:20:21.738" v="324" actId="164"/>
          <ac:spMkLst>
            <pc:docMk/>
            <pc:sldMk cId="1677647964" sldId="1718"/>
            <ac:spMk id="9" creationId="{4F391208-FC8D-4179-B514-50270F9C9975}"/>
          </ac:spMkLst>
        </pc:spChg>
        <pc:spChg chg="add mod ord">
          <ac:chgData name="Paula Hunter" userId="4a3d8fe7-5495-45fb-bf0a-972253697c28" providerId="ADAL" clId="{78B43146-E343-402D-AE83-49963BBC830C}" dt="2021-01-21T21:20:21.738" v="324" actId="164"/>
          <ac:spMkLst>
            <pc:docMk/>
            <pc:sldMk cId="1677647964" sldId="1718"/>
            <ac:spMk id="10" creationId="{0A163792-F71A-4DAA-99B4-DE7AD486E4E2}"/>
          </ac:spMkLst>
        </pc:spChg>
        <pc:spChg chg="add mod">
          <ac:chgData name="Paula Hunter" userId="4a3d8fe7-5495-45fb-bf0a-972253697c28" providerId="ADAL" clId="{78B43146-E343-402D-AE83-49963BBC830C}" dt="2021-01-21T21:20:21.738" v="324" actId="164"/>
          <ac:spMkLst>
            <pc:docMk/>
            <pc:sldMk cId="1677647964" sldId="1718"/>
            <ac:spMk id="11" creationId="{049D5FE1-2A75-47DC-9D79-DA06D1676E84}"/>
          </ac:spMkLst>
        </pc:spChg>
        <pc:spChg chg="add mod">
          <ac:chgData name="Paula Hunter" userId="4a3d8fe7-5495-45fb-bf0a-972253697c28" providerId="ADAL" clId="{78B43146-E343-402D-AE83-49963BBC830C}" dt="2021-01-21T21:20:21.738" v="324" actId="164"/>
          <ac:spMkLst>
            <pc:docMk/>
            <pc:sldMk cId="1677647964" sldId="1718"/>
            <ac:spMk id="12" creationId="{D513500A-9CC5-49B8-B0FB-723869182814}"/>
          </ac:spMkLst>
        </pc:spChg>
        <pc:spChg chg="add mod">
          <ac:chgData name="Paula Hunter" userId="4a3d8fe7-5495-45fb-bf0a-972253697c28" providerId="ADAL" clId="{78B43146-E343-402D-AE83-49963BBC830C}" dt="2021-01-21T21:20:21.738" v="324" actId="164"/>
          <ac:spMkLst>
            <pc:docMk/>
            <pc:sldMk cId="1677647964" sldId="1718"/>
            <ac:spMk id="13" creationId="{13953AF7-87F3-42AD-9F7D-7CE972760B1E}"/>
          </ac:spMkLst>
        </pc:spChg>
        <pc:spChg chg="add mod">
          <ac:chgData name="Paula Hunter" userId="4a3d8fe7-5495-45fb-bf0a-972253697c28" providerId="ADAL" clId="{78B43146-E343-402D-AE83-49963BBC830C}" dt="2021-01-21T21:20:21.738" v="324" actId="164"/>
          <ac:spMkLst>
            <pc:docMk/>
            <pc:sldMk cId="1677647964" sldId="1718"/>
            <ac:spMk id="14" creationId="{FC18BC7E-34C1-4104-910A-2BEF62B14C38}"/>
          </ac:spMkLst>
        </pc:spChg>
        <pc:grpChg chg="add mod">
          <ac:chgData name="Paula Hunter" userId="4a3d8fe7-5495-45fb-bf0a-972253697c28" providerId="ADAL" clId="{78B43146-E343-402D-AE83-49963BBC830C}" dt="2021-01-21T21:20:24.881" v="325" actId="1076"/>
          <ac:grpSpMkLst>
            <pc:docMk/>
            <pc:sldMk cId="1677647964" sldId="1718"/>
            <ac:grpSpMk id="15" creationId="{43F78B2D-F176-494D-AE4C-7A20557E480D}"/>
          </ac:grpSpMkLst>
        </pc:grpChg>
        <pc:picChg chg="add del mod">
          <ac:chgData name="Paula Hunter" userId="4a3d8fe7-5495-45fb-bf0a-972253697c28" providerId="ADAL" clId="{78B43146-E343-402D-AE83-49963BBC830C}" dt="2021-01-21T21:18:37.685" v="301" actId="478"/>
          <ac:picMkLst>
            <pc:docMk/>
            <pc:sldMk cId="1677647964" sldId="1718"/>
            <ac:picMk id="7" creationId="{E94D90FC-9B5F-432E-8A2A-CB3A7E762A22}"/>
          </ac:picMkLst>
        </pc:picChg>
      </pc:sldChg>
      <pc:sldChg chg="modSp new del mod">
        <pc:chgData name="Paula Hunter" userId="4a3d8fe7-5495-45fb-bf0a-972253697c28" providerId="ADAL" clId="{78B43146-E343-402D-AE83-49963BBC830C}" dt="2021-01-22T22:44:56.033" v="1974" actId="47"/>
        <pc:sldMkLst>
          <pc:docMk/>
          <pc:sldMk cId="1588169295" sldId="1719"/>
        </pc:sldMkLst>
        <pc:spChg chg="mod">
          <ac:chgData name="Paula Hunter" userId="4a3d8fe7-5495-45fb-bf0a-972253697c28" providerId="ADAL" clId="{78B43146-E343-402D-AE83-49963BBC830C}" dt="2021-01-22T14:52:06.441" v="591"/>
          <ac:spMkLst>
            <pc:docMk/>
            <pc:sldMk cId="1588169295" sldId="1719"/>
            <ac:spMk id="2" creationId="{C6BD5690-2B05-48B7-BC81-2959D9A94DD6}"/>
          </ac:spMkLst>
        </pc:spChg>
        <pc:spChg chg="mod">
          <ac:chgData name="Paula Hunter" userId="4a3d8fe7-5495-45fb-bf0a-972253697c28" providerId="ADAL" clId="{78B43146-E343-402D-AE83-49963BBC830C}" dt="2021-01-22T14:52:06.441" v="591"/>
          <ac:spMkLst>
            <pc:docMk/>
            <pc:sldMk cId="1588169295" sldId="1719"/>
            <ac:spMk id="3" creationId="{31CA6C78-E90A-45DD-8D49-06FAACA84400}"/>
          </ac:spMkLst>
        </pc:spChg>
        <pc:spChg chg="mod">
          <ac:chgData name="Paula Hunter" userId="4a3d8fe7-5495-45fb-bf0a-972253697c28" providerId="ADAL" clId="{78B43146-E343-402D-AE83-49963BBC830C}" dt="2021-01-22T14:52:06.441" v="591"/>
          <ac:spMkLst>
            <pc:docMk/>
            <pc:sldMk cId="1588169295" sldId="1719"/>
            <ac:spMk id="4" creationId="{2A712AB0-8BAF-4FF7-95C3-1439D3480E1C}"/>
          </ac:spMkLst>
        </pc:spChg>
      </pc:sldChg>
      <pc:sldChg chg="modSp new mod modClrScheme chgLayout">
        <pc:chgData name="Paula Hunter" userId="4a3d8fe7-5495-45fb-bf0a-972253697c28" providerId="ADAL" clId="{78B43146-E343-402D-AE83-49963BBC830C}" dt="2021-01-22T14:52:06.441" v="591"/>
        <pc:sldMkLst>
          <pc:docMk/>
          <pc:sldMk cId="2709799300" sldId="1720"/>
        </pc:sldMkLst>
        <pc:spChg chg="mod ord">
          <ac:chgData name="Paula Hunter" userId="4a3d8fe7-5495-45fb-bf0a-972253697c28" providerId="ADAL" clId="{78B43146-E343-402D-AE83-49963BBC830C}" dt="2021-01-22T14:52:06.441" v="591"/>
          <ac:spMkLst>
            <pc:docMk/>
            <pc:sldMk cId="2709799300" sldId="1720"/>
            <ac:spMk id="2" creationId="{0B5C3C42-2200-4A95-9DCC-51FB6E4EE7A8}"/>
          </ac:spMkLst>
        </pc:spChg>
        <pc:spChg chg="mod ord">
          <ac:chgData name="Paula Hunter" userId="4a3d8fe7-5495-45fb-bf0a-972253697c28" providerId="ADAL" clId="{78B43146-E343-402D-AE83-49963BBC830C}" dt="2021-01-22T14:52:06.441" v="591"/>
          <ac:spMkLst>
            <pc:docMk/>
            <pc:sldMk cId="2709799300" sldId="1720"/>
            <ac:spMk id="3" creationId="{891E19AC-00B3-4A69-8805-7DEF2F51334E}"/>
          </ac:spMkLst>
        </pc:spChg>
        <pc:spChg chg="mod ord">
          <ac:chgData name="Paula Hunter" userId="4a3d8fe7-5495-45fb-bf0a-972253697c28" providerId="ADAL" clId="{78B43146-E343-402D-AE83-49963BBC830C}" dt="2021-01-22T14:52:06.441" v="591"/>
          <ac:spMkLst>
            <pc:docMk/>
            <pc:sldMk cId="2709799300" sldId="1720"/>
            <ac:spMk id="4" creationId="{FEC9B655-54C2-422B-82A6-B922ED6A7D9D}"/>
          </ac:spMkLst>
        </pc:spChg>
      </pc:sldChg>
      <pc:sldChg chg="addSp delSp modSp new mod chgLayout">
        <pc:chgData name="Paula Hunter" userId="4a3d8fe7-5495-45fb-bf0a-972253697c28" providerId="ADAL" clId="{78B43146-E343-402D-AE83-49963BBC830C}" dt="2021-01-22T22:52:54.196" v="2137" actId="20577"/>
        <pc:sldMkLst>
          <pc:docMk/>
          <pc:sldMk cId="480672750" sldId="1721"/>
        </pc:sldMkLst>
        <pc:spChg chg="del">
          <ac:chgData name="Paula Hunter" userId="4a3d8fe7-5495-45fb-bf0a-972253697c28" providerId="ADAL" clId="{78B43146-E343-402D-AE83-49963BBC830C}" dt="2021-01-22T19:58:42.730" v="620" actId="700"/>
          <ac:spMkLst>
            <pc:docMk/>
            <pc:sldMk cId="480672750" sldId="1721"/>
            <ac:spMk id="2" creationId="{09A9D68A-3F96-4CE3-881B-1FAE8291DBBB}"/>
          </ac:spMkLst>
        </pc:spChg>
        <pc:spChg chg="del">
          <ac:chgData name="Paula Hunter" userId="4a3d8fe7-5495-45fb-bf0a-972253697c28" providerId="ADAL" clId="{78B43146-E343-402D-AE83-49963BBC830C}" dt="2021-01-22T19:58:42.730" v="620" actId="700"/>
          <ac:spMkLst>
            <pc:docMk/>
            <pc:sldMk cId="480672750" sldId="1721"/>
            <ac:spMk id="3" creationId="{5E1B8DE4-F4D3-4113-90FC-6E3BB1F07EF1}"/>
          </ac:spMkLst>
        </pc:spChg>
        <pc:spChg chg="mod ord">
          <ac:chgData name="Paula Hunter" userId="4a3d8fe7-5495-45fb-bf0a-972253697c28" providerId="ADAL" clId="{78B43146-E343-402D-AE83-49963BBC830C}" dt="2021-01-22T19:58:42.730" v="620" actId="700"/>
          <ac:spMkLst>
            <pc:docMk/>
            <pc:sldMk cId="480672750" sldId="1721"/>
            <ac:spMk id="4" creationId="{11A92D98-3FCD-4583-BD6B-E51F7ADFF56F}"/>
          </ac:spMkLst>
        </pc:spChg>
        <pc:spChg chg="add mod ord">
          <ac:chgData name="Paula Hunter" userId="4a3d8fe7-5495-45fb-bf0a-972253697c28" providerId="ADAL" clId="{78B43146-E343-402D-AE83-49963BBC830C}" dt="2021-01-22T22:52:54.196" v="2137" actId="20577"/>
          <ac:spMkLst>
            <pc:docMk/>
            <pc:sldMk cId="480672750" sldId="1721"/>
            <ac:spMk id="5" creationId="{11A0EFC1-10C0-4428-8D5E-1F31C180EB43}"/>
          </ac:spMkLst>
        </pc:spChg>
        <pc:spChg chg="add del mod ord">
          <ac:chgData name="Paula Hunter" userId="4a3d8fe7-5495-45fb-bf0a-972253697c28" providerId="ADAL" clId="{78B43146-E343-402D-AE83-49963BBC830C}" dt="2021-01-22T19:58:52.872" v="637" actId="478"/>
          <ac:spMkLst>
            <pc:docMk/>
            <pc:sldMk cId="480672750" sldId="1721"/>
            <ac:spMk id="6" creationId="{3A34A039-267E-48DC-839D-AE2040D2EAD3}"/>
          </ac:spMkLst>
        </pc:spChg>
        <pc:spChg chg="add mod">
          <ac:chgData name="Paula Hunter" userId="4a3d8fe7-5495-45fb-bf0a-972253697c28" providerId="ADAL" clId="{78B43146-E343-402D-AE83-49963BBC830C}" dt="2021-01-22T20:03:14.037" v="729" actId="122"/>
          <ac:spMkLst>
            <pc:docMk/>
            <pc:sldMk cId="480672750" sldId="1721"/>
            <ac:spMk id="10" creationId="{05C915EE-E253-4C49-ADE5-B3477E3B266E}"/>
          </ac:spMkLst>
        </pc:spChg>
        <pc:spChg chg="add mod">
          <ac:chgData name="Paula Hunter" userId="4a3d8fe7-5495-45fb-bf0a-972253697c28" providerId="ADAL" clId="{78B43146-E343-402D-AE83-49963BBC830C}" dt="2021-01-22T20:03:08.165" v="728" actId="122"/>
          <ac:spMkLst>
            <pc:docMk/>
            <pc:sldMk cId="480672750" sldId="1721"/>
            <ac:spMk id="12" creationId="{AE2D57FD-B34C-4F97-88DA-AE43F06ADDBC}"/>
          </ac:spMkLst>
        </pc:spChg>
        <pc:spChg chg="add mod">
          <ac:chgData name="Paula Hunter" userId="4a3d8fe7-5495-45fb-bf0a-972253697c28" providerId="ADAL" clId="{78B43146-E343-402D-AE83-49963BBC830C}" dt="2021-01-22T20:03:04.415" v="727" actId="122"/>
          <ac:spMkLst>
            <pc:docMk/>
            <pc:sldMk cId="480672750" sldId="1721"/>
            <ac:spMk id="13" creationId="{1964B945-1F1D-45B9-A588-2D9B7142E0A8}"/>
          </ac:spMkLst>
        </pc:spChg>
        <pc:picChg chg="add del mod">
          <ac:chgData name="Paula Hunter" userId="4a3d8fe7-5495-45fb-bf0a-972253697c28" providerId="ADAL" clId="{78B43146-E343-402D-AE83-49963BBC830C}" dt="2021-01-22T19:59:13.996" v="639" actId="478"/>
          <ac:picMkLst>
            <pc:docMk/>
            <pc:sldMk cId="480672750" sldId="1721"/>
            <ac:picMk id="7" creationId="{3E20A15F-5BDA-4D33-8BDE-2B0CC82E0E87}"/>
          </ac:picMkLst>
        </pc:picChg>
        <pc:picChg chg="add mod">
          <ac:chgData name="Paula Hunter" userId="4a3d8fe7-5495-45fb-bf0a-972253697c28" providerId="ADAL" clId="{78B43146-E343-402D-AE83-49963BBC830C}" dt="2021-01-22T19:59:50.985" v="647" actId="1076"/>
          <ac:picMkLst>
            <pc:docMk/>
            <pc:sldMk cId="480672750" sldId="1721"/>
            <ac:picMk id="9" creationId="{9F2D71FB-DA32-45D3-B93D-E92697B80002}"/>
          </ac:picMkLst>
        </pc:picChg>
        <pc:picChg chg="add del mod">
          <ac:chgData name="Paula Hunter" userId="4a3d8fe7-5495-45fb-bf0a-972253697c28" providerId="ADAL" clId="{78B43146-E343-402D-AE83-49963BBC830C}" dt="2021-01-22T20:01:27.333" v="667"/>
          <ac:picMkLst>
            <pc:docMk/>
            <pc:sldMk cId="480672750" sldId="1721"/>
            <ac:picMk id="11" creationId="{96722A56-8FD5-4940-A67E-E04D20DB6228}"/>
          </ac:picMkLst>
        </pc:picChg>
      </pc:sldChg>
      <pc:sldChg chg="new del">
        <pc:chgData name="Paula Hunter" userId="4a3d8fe7-5495-45fb-bf0a-972253697c28" providerId="ADAL" clId="{78B43146-E343-402D-AE83-49963BBC830C}" dt="2021-01-22T14:52:50.488" v="593" actId="47"/>
        <pc:sldMkLst>
          <pc:docMk/>
          <pc:sldMk cId="3704989533" sldId="1721"/>
        </pc:sldMkLst>
      </pc:sldChg>
      <pc:sldChg chg="new del">
        <pc:chgData name="Paula Hunter" userId="4a3d8fe7-5495-45fb-bf0a-972253697c28" providerId="ADAL" clId="{78B43146-E343-402D-AE83-49963BBC830C}" dt="2021-01-22T21:22:14.833" v="875" actId="47"/>
        <pc:sldMkLst>
          <pc:docMk/>
          <pc:sldMk cId="3061018296" sldId="1722"/>
        </pc:sldMkLst>
      </pc:sldChg>
      <pc:sldChg chg="addSp delSp modSp add del mod modClrScheme chgLayout">
        <pc:chgData name="Paula Hunter" userId="4a3d8fe7-5495-45fb-bf0a-972253697c28" providerId="ADAL" clId="{78B43146-E343-402D-AE83-49963BBC830C}" dt="2021-01-22T20:13:36.704" v="788"/>
        <pc:sldMkLst>
          <pc:docMk/>
          <pc:sldMk cId="2269471241" sldId="1723"/>
        </pc:sldMkLst>
        <pc:spChg chg="mod ord">
          <ac:chgData name="Paula Hunter" userId="4a3d8fe7-5495-45fb-bf0a-972253697c28" providerId="ADAL" clId="{78B43146-E343-402D-AE83-49963BBC830C}" dt="2021-01-22T20:13:33.458" v="784" actId="700"/>
          <ac:spMkLst>
            <pc:docMk/>
            <pc:sldMk cId="2269471241" sldId="1723"/>
            <ac:spMk id="2" creationId="{4C8BEF67-5F77-7B42-BC31-2674BF0A6A9B}"/>
          </ac:spMkLst>
        </pc:spChg>
        <pc:spChg chg="mod ord">
          <ac:chgData name="Paula Hunter" userId="4a3d8fe7-5495-45fb-bf0a-972253697c28" providerId="ADAL" clId="{78B43146-E343-402D-AE83-49963BBC830C}" dt="2021-01-22T20:13:33.458" v="784" actId="700"/>
          <ac:spMkLst>
            <pc:docMk/>
            <pc:sldMk cId="2269471241" sldId="1723"/>
            <ac:spMk id="3" creationId="{992BAD75-DBE1-754E-88A7-F8EE133846F6}"/>
          </ac:spMkLst>
        </pc:spChg>
        <pc:spChg chg="add del mod ord">
          <ac:chgData name="Paula Hunter" userId="4a3d8fe7-5495-45fb-bf0a-972253697c28" providerId="ADAL" clId="{78B43146-E343-402D-AE83-49963BBC830C}" dt="2021-01-22T20:13:33.458" v="784" actId="700"/>
          <ac:spMkLst>
            <pc:docMk/>
            <pc:sldMk cId="2269471241" sldId="1723"/>
            <ac:spMk id="5" creationId="{C637B301-34B5-40E8-897C-02FBDC1599C4}"/>
          </ac:spMkLst>
        </pc:spChg>
        <pc:spChg chg="add del mod ord">
          <ac:chgData name="Paula Hunter" userId="4a3d8fe7-5495-45fb-bf0a-972253697c28" providerId="ADAL" clId="{78B43146-E343-402D-AE83-49963BBC830C}" dt="2021-01-22T20:13:32.309" v="783" actId="700"/>
          <ac:spMkLst>
            <pc:docMk/>
            <pc:sldMk cId="2269471241" sldId="1723"/>
            <ac:spMk id="12" creationId="{69DC4056-11B1-46DA-AC70-3596DC316919}"/>
          </ac:spMkLst>
        </pc:spChg>
        <pc:picChg chg="add del mod">
          <ac:chgData name="Paula Hunter" userId="4a3d8fe7-5495-45fb-bf0a-972253697c28" providerId="ADAL" clId="{78B43146-E343-402D-AE83-49963BBC830C}" dt="2021-01-22T20:13:34.520" v="786" actId="1076"/>
          <ac:picMkLst>
            <pc:docMk/>
            <pc:sldMk cId="2269471241" sldId="1723"/>
            <ac:picMk id="4" creationId="{CC02275A-A2BE-4050-B76F-94A2EF60AC91}"/>
          </ac:picMkLst>
        </pc:picChg>
        <pc:picChg chg="mod">
          <ac:chgData name="Paula Hunter" userId="4a3d8fe7-5495-45fb-bf0a-972253697c28" providerId="ADAL" clId="{78B43146-E343-402D-AE83-49963BBC830C}" dt="2021-01-22T20:13:35.344" v="787" actId="1076"/>
          <ac:picMkLst>
            <pc:docMk/>
            <pc:sldMk cId="2269471241" sldId="1723"/>
            <ac:picMk id="11" creationId="{B815FB77-B294-3F43-8408-61204CFCF826}"/>
          </ac:picMkLst>
        </pc:picChg>
      </pc:sldChg>
      <pc:sldChg chg="delSp modSp add mod">
        <pc:chgData name="Paula Hunter" userId="4a3d8fe7-5495-45fb-bf0a-972253697c28" providerId="ADAL" clId="{78B43146-E343-402D-AE83-49963BBC830C}" dt="2021-01-22T21:29:56.410" v="1030" actId="478"/>
        <pc:sldMkLst>
          <pc:docMk/>
          <pc:sldMk cId="3454505094" sldId="1723"/>
        </pc:sldMkLst>
        <pc:spChg chg="mod">
          <ac:chgData name="Paula Hunter" userId="4a3d8fe7-5495-45fb-bf0a-972253697c28" providerId="ADAL" clId="{78B43146-E343-402D-AE83-49963BBC830C}" dt="2021-01-22T21:27:33.637" v="949" actId="20577"/>
          <ac:spMkLst>
            <pc:docMk/>
            <pc:sldMk cId="3454505094" sldId="1723"/>
            <ac:spMk id="2" creationId="{AF76A85C-B187-4FE0-8214-0E0220FE3CAD}"/>
          </ac:spMkLst>
        </pc:spChg>
        <pc:spChg chg="del mod">
          <ac:chgData name="Paula Hunter" userId="4a3d8fe7-5495-45fb-bf0a-972253697c28" providerId="ADAL" clId="{78B43146-E343-402D-AE83-49963BBC830C}" dt="2021-01-22T21:29:56.410" v="1030" actId="478"/>
          <ac:spMkLst>
            <pc:docMk/>
            <pc:sldMk cId="3454505094" sldId="1723"/>
            <ac:spMk id="3" creationId="{D38C1061-1C9D-41EB-BA82-D72C352D1A20}"/>
          </ac:spMkLst>
        </pc:spChg>
        <pc:spChg chg="mod">
          <ac:chgData name="Paula Hunter" userId="4a3d8fe7-5495-45fb-bf0a-972253697c28" providerId="ADAL" clId="{78B43146-E343-402D-AE83-49963BBC830C}" dt="2021-01-22T21:24:51.842" v="895" actId="13926"/>
          <ac:spMkLst>
            <pc:docMk/>
            <pc:sldMk cId="3454505094" sldId="1723"/>
            <ac:spMk id="10" creationId="{85AE0E0B-17B9-4FFA-A547-D8E5DAE26EA9}"/>
          </ac:spMkLst>
        </pc:spChg>
      </pc:sldChg>
      <pc:sldChg chg="delSp modSp add mod">
        <pc:chgData name="Paula Hunter" userId="4a3d8fe7-5495-45fb-bf0a-972253697c28" providerId="ADAL" clId="{78B43146-E343-402D-AE83-49963BBC830C}" dt="2021-01-22T21:45:06.415" v="1256" actId="13926"/>
        <pc:sldMkLst>
          <pc:docMk/>
          <pc:sldMk cId="4009501191" sldId="1724"/>
        </pc:sldMkLst>
        <pc:spChg chg="mod">
          <ac:chgData name="Paula Hunter" userId="4a3d8fe7-5495-45fb-bf0a-972253697c28" providerId="ADAL" clId="{78B43146-E343-402D-AE83-49963BBC830C}" dt="2021-01-22T21:29:25.212" v="1019" actId="20577"/>
          <ac:spMkLst>
            <pc:docMk/>
            <pc:sldMk cId="4009501191" sldId="1724"/>
            <ac:spMk id="2" creationId="{AF76A85C-B187-4FE0-8214-0E0220FE3CAD}"/>
          </ac:spMkLst>
        </pc:spChg>
        <pc:spChg chg="mod">
          <ac:chgData name="Paula Hunter" userId="4a3d8fe7-5495-45fb-bf0a-972253697c28" providerId="ADAL" clId="{78B43146-E343-402D-AE83-49963BBC830C}" dt="2021-01-22T21:45:06.415" v="1256" actId="13926"/>
          <ac:spMkLst>
            <pc:docMk/>
            <pc:sldMk cId="4009501191" sldId="1724"/>
            <ac:spMk id="10" creationId="{85AE0E0B-17B9-4FFA-A547-D8E5DAE26EA9}"/>
          </ac:spMkLst>
        </pc:spChg>
        <pc:spChg chg="del mod">
          <ac:chgData name="Paula Hunter" userId="4a3d8fe7-5495-45fb-bf0a-972253697c28" providerId="ADAL" clId="{78B43146-E343-402D-AE83-49963BBC830C}" dt="2021-01-22T21:29:49.947" v="1029" actId="478"/>
          <ac:spMkLst>
            <pc:docMk/>
            <pc:sldMk cId="4009501191" sldId="1724"/>
            <ac:spMk id="13" creationId="{DEFC0DEA-DF29-45CA-9640-9FEAF3A219F7}"/>
          </ac:spMkLst>
        </pc:spChg>
      </pc:sldChg>
      <pc:sldChg chg="new del">
        <pc:chgData name="Paula Hunter" userId="4a3d8fe7-5495-45fb-bf0a-972253697c28" providerId="ADAL" clId="{78B43146-E343-402D-AE83-49963BBC830C}" dt="2021-01-22T21:22:13.722" v="874" actId="47"/>
        <pc:sldMkLst>
          <pc:docMk/>
          <pc:sldMk cId="3262768297" sldId="1725"/>
        </pc:sldMkLst>
      </pc:sldChg>
      <pc:sldChg chg="addSp delSp modSp new mod modClrScheme chgLayout">
        <pc:chgData name="Paula Hunter" userId="4a3d8fe7-5495-45fb-bf0a-972253697c28" providerId="ADAL" clId="{78B43146-E343-402D-AE83-49963BBC830C}" dt="2021-01-22T21:32:08.097" v="1064" actId="20577"/>
        <pc:sldMkLst>
          <pc:docMk/>
          <pc:sldMk cId="4000879374" sldId="1725"/>
        </pc:sldMkLst>
        <pc:spChg chg="del mod ord">
          <ac:chgData name="Paula Hunter" userId="4a3d8fe7-5495-45fb-bf0a-972253697c28" providerId="ADAL" clId="{78B43146-E343-402D-AE83-49963BBC830C}" dt="2021-01-22T21:32:01.575" v="1042" actId="700"/>
          <ac:spMkLst>
            <pc:docMk/>
            <pc:sldMk cId="4000879374" sldId="1725"/>
            <ac:spMk id="2" creationId="{0889BE54-45DC-4C90-8B70-BE9877CDD58B}"/>
          </ac:spMkLst>
        </pc:spChg>
        <pc:spChg chg="del mod ord">
          <ac:chgData name="Paula Hunter" userId="4a3d8fe7-5495-45fb-bf0a-972253697c28" providerId="ADAL" clId="{78B43146-E343-402D-AE83-49963BBC830C}" dt="2021-01-22T21:32:01.575" v="1042" actId="700"/>
          <ac:spMkLst>
            <pc:docMk/>
            <pc:sldMk cId="4000879374" sldId="1725"/>
            <ac:spMk id="3" creationId="{78AFF4D5-700C-4583-807C-7903C41169D8}"/>
          </ac:spMkLst>
        </pc:spChg>
        <pc:spChg chg="mod ord">
          <ac:chgData name="Paula Hunter" userId="4a3d8fe7-5495-45fb-bf0a-972253697c28" providerId="ADAL" clId="{78B43146-E343-402D-AE83-49963BBC830C}" dt="2021-01-22T21:32:01.575" v="1042" actId="700"/>
          <ac:spMkLst>
            <pc:docMk/>
            <pc:sldMk cId="4000879374" sldId="1725"/>
            <ac:spMk id="4" creationId="{3C0351E5-AC1C-4FD3-A2AB-A614EF3E4993}"/>
          </ac:spMkLst>
        </pc:spChg>
        <pc:spChg chg="add mod ord">
          <ac:chgData name="Paula Hunter" userId="4a3d8fe7-5495-45fb-bf0a-972253697c28" providerId="ADAL" clId="{78B43146-E343-402D-AE83-49963BBC830C}" dt="2021-01-22T21:32:08.097" v="1064" actId="20577"/>
          <ac:spMkLst>
            <pc:docMk/>
            <pc:sldMk cId="4000879374" sldId="1725"/>
            <ac:spMk id="5" creationId="{B33D425A-5240-4463-8318-8F565C734C52}"/>
          </ac:spMkLst>
        </pc:spChg>
        <pc:spChg chg="add mod ord">
          <ac:chgData name="Paula Hunter" userId="4a3d8fe7-5495-45fb-bf0a-972253697c28" providerId="ADAL" clId="{78B43146-E343-402D-AE83-49963BBC830C}" dt="2021-01-22T21:32:01.575" v="1042" actId="700"/>
          <ac:spMkLst>
            <pc:docMk/>
            <pc:sldMk cId="4000879374" sldId="1725"/>
            <ac:spMk id="6" creationId="{99CE6B21-6F30-409B-8115-3BE56905CE2D}"/>
          </ac:spMkLst>
        </pc:spChg>
      </pc:sldChg>
      <pc:sldChg chg="addSp delSp modSp mod ord modClrScheme chgLayout">
        <pc:chgData name="Paula Hunter" userId="4a3d8fe7-5495-45fb-bf0a-972253697c28" providerId="ADAL" clId="{78B43146-E343-402D-AE83-49963BBC830C}" dt="2021-01-22T22:46:15.076" v="1992" actId="6549"/>
        <pc:sldMkLst>
          <pc:docMk/>
          <pc:sldMk cId="1644013476" sldId="1726"/>
        </pc:sldMkLst>
        <pc:spChg chg="add mod ord">
          <ac:chgData name="Paula Hunter" userId="4a3d8fe7-5495-45fb-bf0a-972253697c28" providerId="ADAL" clId="{78B43146-E343-402D-AE83-49963BBC830C}" dt="2021-01-22T22:46:15.076" v="1992" actId="6549"/>
          <ac:spMkLst>
            <pc:docMk/>
            <pc:sldMk cId="1644013476" sldId="1726"/>
            <ac:spMk id="2" creationId="{91D88ACF-1172-4CF8-AA68-4DC2D4879F3C}"/>
          </ac:spMkLst>
        </pc:spChg>
        <pc:spChg chg="add del mod">
          <ac:chgData name="Paula Hunter" userId="4a3d8fe7-5495-45fb-bf0a-972253697c28" providerId="ADAL" clId="{78B43146-E343-402D-AE83-49963BBC830C}" dt="2021-01-22T21:39:31.642" v="1223" actId="478"/>
          <ac:spMkLst>
            <pc:docMk/>
            <pc:sldMk cId="1644013476" sldId="1726"/>
            <ac:spMk id="4" creationId="{736E1685-BB36-4153-A2DA-894C66174EAB}"/>
          </ac:spMkLst>
        </pc:spChg>
        <pc:spChg chg="add mod">
          <ac:chgData name="Paula Hunter" userId="4a3d8fe7-5495-45fb-bf0a-972253697c28" providerId="ADAL" clId="{78B43146-E343-402D-AE83-49963BBC830C}" dt="2021-01-22T21:37:21.914" v="1203" actId="1076"/>
          <ac:spMkLst>
            <pc:docMk/>
            <pc:sldMk cId="1644013476" sldId="1726"/>
            <ac:spMk id="18" creationId="{351133AA-CA76-4A83-B30B-B064EF7E324D}"/>
          </ac:spMkLst>
        </pc:spChg>
        <pc:spChg chg="add mod">
          <ac:chgData name="Paula Hunter" userId="4a3d8fe7-5495-45fb-bf0a-972253697c28" providerId="ADAL" clId="{78B43146-E343-402D-AE83-49963BBC830C}" dt="2021-01-22T21:37:45.236" v="1206" actId="1076"/>
          <ac:spMkLst>
            <pc:docMk/>
            <pc:sldMk cId="1644013476" sldId="1726"/>
            <ac:spMk id="19" creationId="{9D9967B8-63CE-4F8B-A77A-DBCC9AB20924}"/>
          </ac:spMkLst>
        </pc:spChg>
        <pc:spChg chg="mod">
          <ac:chgData name="Paula Hunter" userId="4a3d8fe7-5495-45fb-bf0a-972253697c28" providerId="ADAL" clId="{78B43146-E343-402D-AE83-49963BBC830C}" dt="2021-01-22T21:38:09.836" v="1208" actId="14100"/>
          <ac:spMkLst>
            <pc:docMk/>
            <pc:sldMk cId="1644013476" sldId="1726"/>
            <ac:spMk id="113" creationId="{00000000-0000-0000-0000-000000000000}"/>
          </ac:spMkLst>
        </pc:spChg>
        <pc:spChg chg="del mod ord">
          <ac:chgData name="Paula Hunter" userId="4a3d8fe7-5495-45fb-bf0a-972253697c28" providerId="ADAL" clId="{78B43146-E343-402D-AE83-49963BBC830C}" dt="2021-01-22T21:39:27.674" v="1222" actId="478"/>
          <ac:spMkLst>
            <pc:docMk/>
            <pc:sldMk cId="1644013476" sldId="1726"/>
            <ac:spMk id="114" creationId="{00000000-0000-0000-0000-000000000000}"/>
          </ac:spMkLst>
        </pc:spChg>
        <pc:spChg chg="del">
          <ac:chgData name="Paula Hunter" userId="4a3d8fe7-5495-45fb-bf0a-972253697c28" providerId="ADAL" clId="{78B43146-E343-402D-AE83-49963BBC830C}" dt="2021-01-22T21:37:18.500" v="1202" actId="478"/>
          <ac:spMkLst>
            <pc:docMk/>
            <pc:sldMk cId="1644013476" sldId="1726"/>
            <ac:spMk id="118" creationId="{00000000-0000-0000-0000-000000000000}"/>
          </ac:spMkLst>
        </pc:spChg>
        <pc:spChg chg="mod">
          <ac:chgData name="Paula Hunter" userId="4a3d8fe7-5495-45fb-bf0a-972253697c28" providerId="ADAL" clId="{78B43146-E343-402D-AE83-49963BBC830C}" dt="2021-01-22T21:36:26.146" v="1198"/>
          <ac:spMkLst>
            <pc:docMk/>
            <pc:sldMk cId="1644013476" sldId="1726"/>
            <ac:spMk id="120" creationId="{00000000-0000-0000-0000-000000000000}"/>
          </ac:spMkLst>
        </pc:spChg>
        <pc:spChg chg="mod">
          <ac:chgData name="Paula Hunter" userId="4a3d8fe7-5495-45fb-bf0a-972253697c28" providerId="ADAL" clId="{78B43146-E343-402D-AE83-49963BBC830C}" dt="2021-01-22T21:36:41.693" v="1199"/>
          <ac:spMkLst>
            <pc:docMk/>
            <pc:sldMk cId="1644013476" sldId="1726"/>
            <ac:spMk id="124" creationId="{00000000-0000-0000-0000-000000000000}"/>
          </ac:spMkLst>
        </pc:spChg>
        <pc:spChg chg="del">
          <ac:chgData name="Paula Hunter" userId="4a3d8fe7-5495-45fb-bf0a-972253697c28" providerId="ADAL" clId="{78B43146-E343-402D-AE83-49963BBC830C}" dt="2021-01-22T21:37:41.971" v="1205" actId="478"/>
          <ac:spMkLst>
            <pc:docMk/>
            <pc:sldMk cId="1644013476" sldId="1726"/>
            <ac:spMk id="126" creationId="{00000000-0000-0000-0000-000000000000}"/>
          </ac:spMkLst>
        </pc:spChg>
        <pc:spChg chg="mod">
          <ac:chgData name="Paula Hunter" userId="4a3d8fe7-5495-45fb-bf0a-972253697c28" providerId="ADAL" clId="{78B43146-E343-402D-AE83-49963BBC830C}" dt="2021-01-22T21:37:00.061" v="1200"/>
          <ac:spMkLst>
            <pc:docMk/>
            <pc:sldMk cId="1644013476" sldId="1726"/>
            <ac:spMk id="128" creationId="{00000000-0000-0000-0000-000000000000}"/>
          </ac:spMkLst>
        </pc:spChg>
      </pc:sldChg>
      <pc:sldChg chg="addSp delSp modSp del mod modClrScheme chgLayout">
        <pc:chgData name="Paula Hunter" userId="4a3d8fe7-5495-45fb-bf0a-972253697c28" providerId="ADAL" clId="{78B43146-E343-402D-AE83-49963BBC830C}" dt="2021-01-22T21:22:27.219" v="876" actId="47"/>
        <pc:sldMkLst>
          <pc:docMk/>
          <pc:sldMk cId="3419258858" sldId="1726"/>
        </pc:sldMkLst>
        <pc:spChg chg="mod ord">
          <ac:chgData name="Paula Hunter" userId="4a3d8fe7-5495-45fb-bf0a-972253697c28" providerId="ADAL" clId="{78B43146-E343-402D-AE83-49963BBC830C}" dt="2021-01-22T21:21:21.522" v="872" actId="27107"/>
          <ac:spMkLst>
            <pc:docMk/>
            <pc:sldMk cId="3419258858" sldId="1726"/>
            <ac:spMk id="2" creationId="{6D6F2E44-A9DB-494F-A3D5-B7BD93D58D26}"/>
          </ac:spMkLst>
        </pc:spChg>
        <pc:spChg chg="mod ord">
          <ac:chgData name="Paula Hunter" userId="4a3d8fe7-5495-45fb-bf0a-972253697c28" providerId="ADAL" clId="{78B43146-E343-402D-AE83-49963BBC830C}" dt="2021-01-22T21:20:47.380" v="863" actId="700"/>
          <ac:spMkLst>
            <pc:docMk/>
            <pc:sldMk cId="3419258858" sldId="1726"/>
            <ac:spMk id="3" creationId="{8F48A737-1FB1-2248-A8FB-FA0DDBB558B4}"/>
          </ac:spMkLst>
        </pc:spChg>
        <pc:spChg chg="mod">
          <ac:chgData name="Paula Hunter" userId="4a3d8fe7-5495-45fb-bf0a-972253697c28" providerId="ADAL" clId="{78B43146-E343-402D-AE83-49963BBC830C}" dt="2021-01-22T21:21:52.918" v="873" actId="20577"/>
          <ac:spMkLst>
            <pc:docMk/>
            <pc:sldMk cId="3419258858" sldId="1726"/>
            <ac:spMk id="5" creationId="{DCF5A076-9850-DB4E-8AC2-1045C6A822C3}"/>
          </ac:spMkLst>
        </pc:spChg>
        <pc:spChg chg="add del mod ord">
          <ac:chgData name="Paula Hunter" userId="4a3d8fe7-5495-45fb-bf0a-972253697c28" providerId="ADAL" clId="{78B43146-E343-402D-AE83-49963BBC830C}" dt="2021-01-22T21:20:53.942" v="864" actId="478"/>
          <ac:spMkLst>
            <pc:docMk/>
            <pc:sldMk cId="3419258858" sldId="1726"/>
            <ac:spMk id="7" creationId="{EC25BFAD-3976-4406-9A37-0A6FD3183DDC}"/>
          </ac:spMkLst>
        </pc:spChg>
      </pc:sldChg>
      <pc:sldChg chg="addSp delSp modSp mod">
        <pc:chgData name="Paula Hunter" userId="4a3d8fe7-5495-45fb-bf0a-972253697c28" providerId="ADAL" clId="{78B43146-E343-402D-AE83-49963BBC830C}" dt="2021-01-22T22:47:28.541" v="2059" actId="20577"/>
        <pc:sldMkLst>
          <pc:docMk/>
          <pc:sldMk cId="2245115289" sldId="1727"/>
        </pc:sldMkLst>
        <pc:spChg chg="mod">
          <ac:chgData name="Paula Hunter" userId="4a3d8fe7-5495-45fb-bf0a-972253697c28" providerId="ADAL" clId="{78B43146-E343-402D-AE83-49963BBC830C}" dt="2021-01-22T22:47:28.541" v="2059" actId="20577"/>
          <ac:spMkLst>
            <pc:docMk/>
            <pc:sldMk cId="2245115289" sldId="1727"/>
            <ac:spMk id="2" creationId="{72BFD60A-0C1D-4D92-9525-B5FFA20708FD}"/>
          </ac:spMkLst>
        </pc:spChg>
        <pc:spChg chg="add del">
          <ac:chgData name="Paula Hunter" userId="4a3d8fe7-5495-45fb-bf0a-972253697c28" providerId="ADAL" clId="{78B43146-E343-402D-AE83-49963BBC830C}" dt="2021-01-22T21:54:35.458" v="1516" actId="22"/>
          <ac:spMkLst>
            <pc:docMk/>
            <pc:sldMk cId="2245115289" sldId="1727"/>
            <ac:spMk id="19" creationId="{2BB6C46A-5459-4309-9853-DAAE27DE0C45}"/>
          </ac:spMkLst>
        </pc:spChg>
        <pc:spChg chg="del">
          <ac:chgData name="Paula Hunter" userId="4a3d8fe7-5495-45fb-bf0a-972253697c28" providerId="ADAL" clId="{78B43146-E343-402D-AE83-49963BBC830C}" dt="2021-01-22T22:02:08.171" v="1685" actId="478"/>
          <ac:spMkLst>
            <pc:docMk/>
            <pc:sldMk cId="2245115289" sldId="1727"/>
            <ac:spMk id="118" creationId="{00000000-0000-0000-0000-000000000000}"/>
          </ac:spMkLst>
        </pc:spChg>
        <pc:spChg chg="mod">
          <ac:chgData name="Paula Hunter" userId="4a3d8fe7-5495-45fb-bf0a-972253697c28" providerId="ADAL" clId="{78B43146-E343-402D-AE83-49963BBC830C}" dt="2021-01-22T22:04:07.593" v="1732" actId="255"/>
          <ac:spMkLst>
            <pc:docMk/>
            <pc:sldMk cId="2245115289" sldId="1727"/>
            <ac:spMk id="120" creationId="{00000000-0000-0000-0000-000000000000}"/>
          </ac:spMkLst>
        </pc:spChg>
        <pc:spChg chg="del">
          <ac:chgData name="Paula Hunter" userId="4a3d8fe7-5495-45fb-bf0a-972253697c28" providerId="ADAL" clId="{78B43146-E343-402D-AE83-49963BBC830C}" dt="2021-01-22T22:00:31.117" v="1679" actId="478"/>
          <ac:spMkLst>
            <pc:docMk/>
            <pc:sldMk cId="2245115289" sldId="1727"/>
            <ac:spMk id="122" creationId="{00000000-0000-0000-0000-000000000000}"/>
          </ac:spMkLst>
        </pc:spChg>
        <pc:spChg chg="mod">
          <ac:chgData name="Paula Hunter" userId="4a3d8fe7-5495-45fb-bf0a-972253697c28" providerId="ADAL" clId="{78B43146-E343-402D-AE83-49963BBC830C}" dt="2021-01-22T22:04:00.765" v="1731" actId="255"/>
          <ac:spMkLst>
            <pc:docMk/>
            <pc:sldMk cId="2245115289" sldId="1727"/>
            <ac:spMk id="124" creationId="{00000000-0000-0000-0000-000000000000}"/>
          </ac:spMkLst>
        </pc:spChg>
        <pc:spChg chg="mod">
          <ac:chgData name="Paula Hunter" userId="4a3d8fe7-5495-45fb-bf0a-972253697c28" providerId="ADAL" clId="{78B43146-E343-402D-AE83-49963BBC830C}" dt="2021-01-22T22:03:52.434" v="1730" actId="404"/>
          <ac:spMkLst>
            <pc:docMk/>
            <pc:sldMk cId="2245115289" sldId="1727"/>
            <ac:spMk id="128" creationId="{00000000-0000-0000-0000-000000000000}"/>
          </ac:spMkLst>
        </pc:spChg>
        <pc:picChg chg="add mod">
          <ac:chgData name="Paula Hunter" userId="4a3d8fe7-5495-45fb-bf0a-972253697c28" providerId="ADAL" clId="{78B43146-E343-402D-AE83-49963BBC830C}" dt="2021-01-22T22:00:55.253" v="1684" actId="1076"/>
          <ac:picMkLst>
            <pc:docMk/>
            <pc:sldMk cId="2245115289" sldId="1727"/>
            <ac:picMk id="5" creationId="{470801B4-E881-4DC6-B9D8-5470E2BD659A}"/>
          </ac:picMkLst>
        </pc:picChg>
        <pc:picChg chg="add mod">
          <ac:chgData name="Paula Hunter" userId="4a3d8fe7-5495-45fb-bf0a-972253697c28" providerId="ADAL" clId="{78B43146-E343-402D-AE83-49963BBC830C}" dt="2021-01-22T22:02:28.893" v="1691" actId="1076"/>
          <ac:picMkLst>
            <pc:docMk/>
            <pc:sldMk cId="2245115289" sldId="1727"/>
            <ac:picMk id="7" creationId="{823CD4C9-DAF1-40A4-A490-D5E09AAE8E2F}"/>
          </ac:picMkLst>
        </pc:picChg>
      </pc:sldChg>
      <pc:sldChg chg="modSp add mod">
        <pc:chgData name="Paula Hunter" userId="4a3d8fe7-5495-45fb-bf0a-972253697c28" providerId="ADAL" clId="{78B43146-E343-402D-AE83-49963BBC830C}" dt="2021-01-22T22:07:51.391" v="1746" actId="20577"/>
        <pc:sldMkLst>
          <pc:docMk/>
          <pc:sldMk cId="4218774525" sldId="1728"/>
        </pc:sldMkLst>
        <pc:spChg chg="mod">
          <ac:chgData name="Paula Hunter" userId="4a3d8fe7-5495-45fb-bf0a-972253697c28" providerId="ADAL" clId="{78B43146-E343-402D-AE83-49963BBC830C}" dt="2021-01-22T22:07:51.391" v="1746" actId="20577"/>
          <ac:spMkLst>
            <pc:docMk/>
            <pc:sldMk cId="4218774525" sldId="1728"/>
            <ac:spMk id="2" creationId="{4C8BEF67-5F77-7B42-BC31-2674BF0A6A9B}"/>
          </ac:spMkLst>
        </pc:spChg>
      </pc:sldChg>
      <pc:sldChg chg="addSp delSp modSp new mod">
        <pc:chgData name="Paula Hunter" userId="4a3d8fe7-5495-45fb-bf0a-972253697c28" providerId="ADAL" clId="{78B43146-E343-402D-AE83-49963BBC830C}" dt="2021-01-22T22:51:57.410" v="2093" actId="1076"/>
        <pc:sldMkLst>
          <pc:docMk/>
          <pc:sldMk cId="2321772297" sldId="1729"/>
        </pc:sldMkLst>
        <pc:spChg chg="mod">
          <ac:chgData name="Paula Hunter" userId="4a3d8fe7-5495-45fb-bf0a-972253697c28" providerId="ADAL" clId="{78B43146-E343-402D-AE83-49963BBC830C}" dt="2021-01-22T22:10:42.867" v="1814" actId="20577"/>
          <ac:spMkLst>
            <pc:docMk/>
            <pc:sldMk cId="2321772297" sldId="1729"/>
            <ac:spMk id="2" creationId="{276C6398-BE93-4558-B773-C1B3D5ED62F3}"/>
          </ac:spMkLst>
        </pc:spChg>
        <pc:spChg chg="del">
          <ac:chgData name="Paula Hunter" userId="4a3d8fe7-5495-45fb-bf0a-972253697c28" providerId="ADAL" clId="{78B43146-E343-402D-AE83-49963BBC830C}" dt="2021-01-22T22:08:42.095" v="1782" actId="478"/>
          <ac:spMkLst>
            <pc:docMk/>
            <pc:sldMk cId="2321772297" sldId="1729"/>
            <ac:spMk id="3" creationId="{172940B3-8335-42C2-B094-233AE1557515}"/>
          </ac:spMkLst>
        </pc:spChg>
        <pc:spChg chg="add del">
          <ac:chgData name="Paula Hunter" userId="4a3d8fe7-5495-45fb-bf0a-972253697c28" providerId="ADAL" clId="{78B43146-E343-402D-AE83-49963BBC830C}" dt="2021-01-22T22:50:03.721" v="2072" actId="478"/>
          <ac:spMkLst>
            <pc:docMk/>
            <pc:sldMk cId="2321772297" sldId="1729"/>
            <ac:spMk id="7" creationId="{45905D47-33AE-4425-A45A-1CCAB24E75AA}"/>
          </ac:spMkLst>
        </pc:spChg>
        <pc:picChg chg="add mod">
          <ac:chgData name="Paula Hunter" userId="4a3d8fe7-5495-45fb-bf0a-972253697c28" providerId="ADAL" clId="{78B43146-E343-402D-AE83-49963BBC830C}" dt="2021-01-22T22:51:28.625" v="2090" actId="1076"/>
          <ac:picMkLst>
            <pc:docMk/>
            <pc:sldMk cId="2321772297" sldId="1729"/>
            <ac:picMk id="5" creationId="{1E1A7B81-4D2A-49FD-92A4-25C5033AC44D}"/>
          </ac:picMkLst>
        </pc:picChg>
        <pc:picChg chg="add mod">
          <ac:chgData name="Paula Hunter" userId="4a3d8fe7-5495-45fb-bf0a-972253697c28" providerId="ADAL" clId="{78B43146-E343-402D-AE83-49963BBC830C}" dt="2021-01-22T22:51:57.410" v="2093" actId="1076"/>
          <ac:picMkLst>
            <pc:docMk/>
            <pc:sldMk cId="2321772297" sldId="1729"/>
            <ac:picMk id="1026" creationId="{784F9910-D27F-429B-9201-3E24C29E2BA8}"/>
          </ac:picMkLst>
        </pc:picChg>
        <pc:picChg chg="add mod">
          <ac:chgData name="Paula Hunter" userId="4a3d8fe7-5495-45fb-bf0a-972253697c28" providerId="ADAL" clId="{78B43146-E343-402D-AE83-49963BBC830C}" dt="2021-01-22T22:51:55.178" v="2092" actId="1076"/>
          <ac:picMkLst>
            <pc:docMk/>
            <pc:sldMk cId="2321772297" sldId="1729"/>
            <ac:picMk id="1027" creationId="{35B2ACC6-628C-4D25-B6BA-739771F3E618}"/>
          </ac:picMkLst>
        </pc:picChg>
        <pc:picChg chg="add del mod">
          <ac:chgData name="Paula Hunter" userId="4a3d8fe7-5495-45fb-bf0a-972253697c28" providerId="ADAL" clId="{78B43146-E343-402D-AE83-49963BBC830C}" dt="2021-01-22T22:51:17.011" v="2086" actId="478"/>
          <ac:picMkLst>
            <pc:docMk/>
            <pc:sldMk cId="2321772297" sldId="1729"/>
            <ac:picMk id="1028" creationId="{D836CFD9-0111-4F0B-B60A-9A841BB67D12}"/>
          </ac:picMkLst>
        </pc:picChg>
      </pc:sldChg>
      <pc:sldMasterChg chg="delSldLayout">
        <pc:chgData name="Paula Hunter" userId="4a3d8fe7-5495-45fb-bf0a-972253697c28" providerId="ADAL" clId="{78B43146-E343-402D-AE83-49963BBC830C}" dt="2021-01-21T20:33:41.562" v="45" actId="47"/>
        <pc:sldMasterMkLst>
          <pc:docMk/>
          <pc:sldMasterMk cId="1160483431" sldId="2147483685"/>
        </pc:sldMasterMkLst>
        <pc:sldLayoutChg chg="del">
          <pc:chgData name="Paula Hunter" userId="4a3d8fe7-5495-45fb-bf0a-972253697c28" providerId="ADAL" clId="{78B43146-E343-402D-AE83-49963BBC830C}" dt="2021-01-21T20:33:39.480" v="44" actId="47"/>
          <pc:sldLayoutMkLst>
            <pc:docMk/>
            <pc:sldMasterMk cId="1160483431" sldId="2147483685"/>
            <pc:sldLayoutMk cId="236247326" sldId="2147483698"/>
          </pc:sldLayoutMkLst>
        </pc:sldLayoutChg>
        <pc:sldLayoutChg chg="del">
          <pc:chgData name="Paula Hunter" userId="4a3d8fe7-5495-45fb-bf0a-972253697c28" providerId="ADAL" clId="{78B43146-E343-402D-AE83-49963BBC830C}" dt="2021-01-21T20:33:41.562" v="45" actId="47"/>
          <pc:sldLayoutMkLst>
            <pc:docMk/>
            <pc:sldMasterMk cId="1160483431" sldId="2147483685"/>
            <pc:sldLayoutMk cId="3431653729" sldId="2147483699"/>
          </pc:sldLayoutMkLst>
        </pc:sldLayoutChg>
      </pc:sldMasterChg>
      <pc:sldMasterChg chg="addSp modSldLayout">
        <pc:chgData name="Paula Hunter" userId="4a3d8fe7-5495-45fb-bf0a-972253697c28" providerId="ADAL" clId="{78B43146-E343-402D-AE83-49963BBC830C}" dt="2021-01-22T14:51:45.452" v="590"/>
        <pc:sldMasterMkLst>
          <pc:docMk/>
          <pc:sldMasterMk cId="4248638040" sldId="2147483698"/>
        </pc:sldMasterMkLst>
        <pc:picChg chg="add">
          <ac:chgData name="Paula Hunter" userId="4a3d8fe7-5495-45fb-bf0a-972253697c28" providerId="ADAL" clId="{78B43146-E343-402D-AE83-49963BBC830C}" dt="2021-01-22T14:51:45.452" v="590"/>
          <ac:picMkLst>
            <pc:docMk/>
            <pc:sldMasterMk cId="4248638040" sldId="2147483698"/>
            <ac:picMk id="7" creationId="{5843A9F2-36AD-4B33-A0BF-97E4A24E8C60}"/>
          </ac:picMkLst>
        </pc:picChg>
        <pc:sldLayoutChg chg="addSp">
          <pc:chgData name="Paula Hunter" userId="4a3d8fe7-5495-45fb-bf0a-972253697c28" providerId="ADAL" clId="{78B43146-E343-402D-AE83-49963BBC830C}" dt="2021-01-22T14:51:45.452" v="590"/>
          <pc:sldLayoutMkLst>
            <pc:docMk/>
            <pc:sldMasterMk cId="4248638040" sldId="2147483698"/>
            <pc:sldLayoutMk cId="1287414150" sldId="2147483699"/>
          </pc:sldLayoutMkLst>
          <pc:spChg chg="add">
            <ac:chgData name="Paula Hunter" userId="4a3d8fe7-5495-45fb-bf0a-972253697c28" providerId="ADAL" clId="{78B43146-E343-402D-AE83-49963BBC830C}" dt="2021-01-22T14:51:45.452" v="590"/>
            <ac:spMkLst>
              <pc:docMk/>
              <pc:sldMasterMk cId="4248638040" sldId="2147483698"/>
              <pc:sldLayoutMk cId="1287414150" sldId="2147483699"/>
              <ac:spMk id="13" creationId="{155B61C4-9F32-4B25-8648-69A4FFDFE2C7}"/>
            </ac:spMkLst>
          </pc:spChg>
          <pc:picChg chg="add">
            <ac:chgData name="Paula Hunter" userId="4a3d8fe7-5495-45fb-bf0a-972253697c28" providerId="ADAL" clId="{78B43146-E343-402D-AE83-49963BBC830C}" dt="2021-01-22T14:51:45.452" v="590"/>
            <ac:picMkLst>
              <pc:docMk/>
              <pc:sldMasterMk cId="4248638040" sldId="2147483698"/>
              <pc:sldLayoutMk cId="1287414150" sldId="2147483699"/>
              <ac:picMk id="12" creationId="{447CC482-A665-42DA-AD13-CD5B2E32F377}"/>
            </ac:picMkLst>
          </pc:picChg>
          <pc:picChg chg="add">
            <ac:chgData name="Paula Hunter" userId="4a3d8fe7-5495-45fb-bf0a-972253697c28" providerId="ADAL" clId="{78B43146-E343-402D-AE83-49963BBC830C}" dt="2021-01-22T14:51:45.452" v="590"/>
            <ac:picMkLst>
              <pc:docMk/>
              <pc:sldMasterMk cId="4248638040" sldId="2147483698"/>
              <pc:sldLayoutMk cId="1287414150" sldId="2147483699"/>
              <ac:picMk id="14" creationId="{847862E5-C714-4FA4-9EE7-6CBF18CC8E98}"/>
            </ac:picMkLst>
          </pc:picChg>
          <pc:picChg chg="add">
            <ac:chgData name="Paula Hunter" userId="4a3d8fe7-5495-45fb-bf0a-972253697c28" providerId="ADAL" clId="{78B43146-E343-402D-AE83-49963BBC830C}" dt="2021-01-22T14:51:45.452" v="590"/>
            <ac:picMkLst>
              <pc:docMk/>
              <pc:sldMasterMk cId="4248638040" sldId="2147483698"/>
              <pc:sldLayoutMk cId="1287414150" sldId="2147483699"/>
              <ac:picMk id="18" creationId="{972042EE-9BD4-4828-B207-FFC5E956FB3E}"/>
            </ac:picMkLst>
          </pc:picChg>
          <pc:picChg chg="add">
            <ac:chgData name="Paula Hunter" userId="4a3d8fe7-5495-45fb-bf0a-972253697c28" providerId="ADAL" clId="{78B43146-E343-402D-AE83-49963BBC830C}" dt="2021-01-22T14:51:45.452" v="590"/>
            <ac:picMkLst>
              <pc:docMk/>
              <pc:sldMasterMk cId="4248638040" sldId="2147483698"/>
              <pc:sldLayoutMk cId="1287414150" sldId="2147483699"/>
              <ac:picMk id="19" creationId="{8EBCE60B-2AED-4EF0-9041-6ACDC3451E1C}"/>
            </ac:picMkLst>
          </pc:picChg>
          <pc:picChg chg="add">
            <ac:chgData name="Paula Hunter" userId="4a3d8fe7-5495-45fb-bf0a-972253697c28" providerId="ADAL" clId="{78B43146-E343-402D-AE83-49963BBC830C}" dt="2021-01-22T14:51:45.452" v="590"/>
            <ac:picMkLst>
              <pc:docMk/>
              <pc:sldMasterMk cId="4248638040" sldId="2147483698"/>
              <pc:sldLayoutMk cId="1287414150" sldId="2147483699"/>
              <ac:picMk id="20" creationId="{9CA73E77-4DB5-41B4-A5A9-618C4E055547}"/>
            </ac:picMkLst>
          </pc:picChg>
        </pc:sldLayoutChg>
      </pc:sldMasterChg>
      <pc:sldMasterChg chg="addSp modSldLayout">
        <pc:chgData name="Paula Hunter" userId="4a3d8fe7-5495-45fb-bf0a-972253697c28" providerId="ADAL" clId="{78B43146-E343-402D-AE83-49963BBC830C}" dt="2021-01-22T21:38:22.126" v="1209" actId="478"/>
        <pc:sldMasterMkLst>
          <pc:docMk/>
          <pc:sldMasterMk cId="2356488757" sldId="2147483710"/>
        </pc:sldMasterMkLst>
        <pc:picChg chg="add">
          <ac:chgData name="Paula Hunter" userId="4a3d8fe7-5495-45fb-bf0a-972253697c28" providerId="ADAL" clId="{78B43146-E343-402D-AE83-49963BBC830C}" dt="2021-01-22T14:52:06.441" v="591"/>
          <ac:picMkLst>
            <pc:docMk/>
            <pc:sldMasterMk cId="2356488757" sldId="2147483710"/>
            <ac:picMk id="7" creationId="{C21B742E-2CC5-44AD-B9C8-8E2D65089504}"/>
          </ac:picMkLst>
        </pc:picChg>
        <pc:sldLayoutChg chg="addSp">
          <pc:chgData name="Paula Hunter" userId="4a3d8fe7-5495-45fb-bf0a-972253697c28" providerId="ADAL" clId="{78B43146-E343-402D-AE83-49963BBC830C}" dt="2021-01-22T14:52:06.441" v="591"/>
          <pc:sldLayoutMkLst>
            <pc:docMk/>
            <pc:sldMasterMk cId="2356488757" sldId="2147483710"/>
            <pc:sldLayoutMk cId="666881835" sldId="2147483711"/>
          </pc:sldLayoutMkLst>
          <pc:spChg chg="add">
            <ac:chgData name="Paula Hunter" userId="4a3d8fe7-5495-45fb-bf0a-972253697c28" providerId="ADAL" clId="{78B43146-E343-402D-AE83-49963BBC830C}" dt="2021-01-22T14:52:06.441" v="591"/>
            <ac:spMkLst>
              <pc:docMk/>
              <pc:sldMasterMk cId="2356488757" sldId="2147483710"/>
              <pc:sldLayoutMk cId="666881835" sldId="2147483711"/>
              <ac:spMk id="13" creationId="{455CB44D-002E-4C95-8C9F-96EB569C8850}"/>
            </ac:spMkLst>
          </pc:spChg>
          <pc:picChg chg="add">
            <ac:chgData name="Paula Hunter" userId="4a3d8fe7-5495-45fb-bf0a-972253697c28" providerId="ADAL" clId="{78B43146-E343-402D-AE83-49963BBC830C}" dt="2021-01-22T14:52:06.441" v="591"/>
            <ac:picMkLst>
              <pc:docMk/>
              <pc:sldMasterMk cId="2356488757" sldId="2147483710"/>
              <pc:sldLayoutMk cId="666881835" sldId="2147483711"/>
              <ac:picMk id="12" creationId="{F255BDEE-0B93-4D84-BD17-7EEB010F3DE2}"/>
            </ac:picMkLst>
          </pc:picChg>
          <pc:picChg chg="add">
            <ac:chgData name="Paula Hunter" userId="4a3d8fe7-5495-45fb-bf0a-972253697c28" providerId="ADAL" clId="{78B43146-E343-402D-AE83-49963BBC830C}" dt="2021-01-22T14:52:06.441" v="591"/>
            <ac:picMkLst>
              <pc:docMk/>
              <pc:sldMasterMk cId="2356488757" sldId="2147483710"/>
              <pc:sldLayoutMk cId="666881835" sldId="2147483711"/>
              <ac:picMk id="14" creationId="{E35504C6-6C8E-4F5C-80D7-12B2BE6470A2}"/>
            </ac:picMkLst>
          </pc:picChg>
          <pc:picChg chg="add">
            <ac:chgData name="Paula Hunter" userId="4a3d8fe7-5495-45fb-bf0a-972253697c28" providerId="ADAL" clId="{78B43146-E343-402D-AE83-49963BBC830C}" dt="2021-01-22T14:52:06.441" v="591"/>
            <ac:picMkLst>
              <pc:docMk/>
              <pc:sldMasterMk cId="2356488757" sldId="2147483710"/>
              <pc:sldLayoutMk cId="666881835" sldId="2147483711"/>
              <ac:picMk id="18" creationId="{9AC06CED-B54E-4A61-9D47-4A64F3276A64}"/>
            </ac:picMkLst>
          </pc:picChg>
          <pc:picChg chg="add">
            <ac:chgData name="Paula Hunter" userId="4a3d8fe7-5495-45fb-bf0a-972253697c28" providerId="ADAL" clId="{78B43146-E343-402D-AE83-49963BBC830C}" dt="2021-01-22T14:52:06.441" v="591"/>
            <ac:picMkLst>
              <pc:docMk/>
              <pc:sldMasterMk cId="2356488757" sldId="2147483710"/>
              <pc:sldLayoutMk cId="666881835" sldId="2147483711"/>
              <ac:picMk id="19" creationId="{B0C527DB-AB8D-4F12-ABB4-6052C9DFFA6F}"/>
            </ac:picMkLst>
          </pc:picChg>
          <pc:picChg chg="add">
            <ac:chgData name="Paula Hunter" userId="4a3d8fe7-5495-45fb-bf0a-972253697c28" providerId="ADAL" clId="{78B43146-E343-402D-AE83-49963BBC830C}" dt="2021-01-22T14:52:06.441" v="591"/>
            <ac:picMkLst>
              <pc:docMk/>
              <pc:sldMasterMk cId="2356488757" sldId="2147483710"/>
              <pc:sldLayoutMk cId="666881835" sldId="2147483711"/>
              <ac:picMk id="20" creationId="{DD8F10F8-248B-4503-88C7-D731C1461F44}"/>
            </ac:picMkLst>
          </pc:picChg>
        </pc:sldLayoutChg>
        <pc:sldLayoutChg chg="delSp mod">
          <pc:chgData name="Paula Hunter" userId="4a3d8fe7-5495-45fb-bf0a-972253697c28" providerId="ADAL" clId="{78B43146-E343-402D-AE83-49963BBC830C}" dt="2021-01-22T21:38:22.126" v="1209" actId="478"/>
          <pc:sldLayoutMkLst>
            <pc:docMk/>
            <pc:sldMasterMk cId="2356488757" sldId="2147483710"/>
            <pc:sldLayoutMk cId="3377453131" sldId="2147483713"/>
          </pc:sldLayoutMkLst>
          <pc:picChg chg="del">
            <ac:chgData name="Paula Hunter" userId="4a3d8fe7-5495-45fb-bf0a-972253697c28" providerId="ADAL" clId="{78B43146-E343-402D-AE83-49963BBC830C}" dt="2021-01-22T21:38:22.126" v="1209" actId="478"/>
            <ac:picMkLst>
              <pc:docMk/>
              <pc:sldMasterMk cId="2356488757" sldId="2147483710"/>
              <pc:sldLayoutMk cId="3377453131" sldId="2147483713"/>
              <ac:picMk id="7" creationId="{3CE94A48-21EC-9043-A425-EFF17FBDBA27}"/>
            </ac:picMkLst>
          </pc:picChg>
        </pc:sldLayoutChg>
        <pc:sldLayoutChg chg="addSp modSp mod">
          <pc:chgData name="Paula Hunter" userId="4a3d8fe7-5495-45fb-bf0a-972253697c28" providerId="ADAL" clId="{78B43146-E343-402D-AE83-49963BBC830C}" dt="2021-01-22T20:16:31.438" v="801" actId="167"/>
          <pc:sldLayoutMkLst>
            <pc:docMk/>
            <pc:sldMasterMk cId="2356488757" sldId="2147483710"/>
            <pc:sldLayoutMk cId="3064730330" sldId="2147483719"/>
          </pc:sldLayoutMkLst>
          <pc:spChg chg="add mod ord">
            <ac:chgData name="Paula Hunter" userId="4a3d8fe7-5495-45fb-bf0a-972253697c28" providerId="ADAL" clId="{78B43146-E343-402D-AE83-49963BBC830C}" dt="2021-01-22T20:16:31.438" v="801" actId="167"/>
            <ac:spMkLst>
              <pc:docMk/>
              <pc:sldMasterMk cId="2356488757" sldId="2147483710"/>
              <pc:sldLayoutMk cId="3064730330" sldId="2147483719"/>
              <ac:spMk id="3" creationId="{54D7301D-0187-4483-B3E0-687B10330742}"/>
            </ac:spMkLst>
          </pc:spChg>
          <pc:picChg chg="mod">
            <ac:chgData name="Paula Hunter" userId="4a3d8fe7-5495-45fb-bf0a-972253697c28" providerId="ADAL" clId="{78B43146-E343-402D-AE83-49963BBC830C}" dt="2021-01-22T20:16:27.725" v="800" actId="1076"/>
            <ac:picMkLst>
              <pc:docMk/>
              <pc:sldMasterMk cId="2356488757" sldId="2147483710"/>
              <pc:sldLayoutMk cId="3064730330" sldId="2147483719"/>
              <ac:picMk id="6" creationId="{2FFC5743-7400-D642-9870-E0DE7D4E9D3E}"/>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99AB9E1-C821-479D-9011-27D2B7FF5CDF}"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30CD7E95-1AD4-4637-8E8B-6B09DCC97F56}">
      <dgm:prSet/>
      <dgm:spPr/>
      <dgm:t>
        <a:bodyPr/>
        <a:lstStyle/>
        <a:p>
          <a:r>
            <a:rPr lang="en-US" dirty="0"/>
            <a:t>Gain Traction!</a:t>
          </a:r>
        </a:p>
      </dgm:t>
    </dgm:pt>
    <dgm:pt modelId="{53424B19-B22D-46A5-B9E1-4FD0D41C887C}" type="parTrans" cxnId="{02AF5CA9-1ED2-48E7-8D2C-A8D1C84734AA}">
      <dgm:prSet/>
      <dgm:spPr/>
      <dgm:t>
        <a:bodyPr/>
        <a:lstStyle/>
        <a:p>
          <a:endParaRPr lang="en-US"/>
        </a:p>
      </dgm:t>
    </dgm:pt>
    <dgm:pt modelId="{35E6DA75-8533-4495-82CE-A9C58EEA47B5}" type="sibTrans" cxnId="{02AF5CA9-1ED2-48E7-8D2C-A8D1C84734AA}">
      <dgm:prSet/>
      <dgm:spPr/>
      <dgm:t>
        <a:bodyPr/>
        <a:lstStyle/>
        <a:p>
          <a:endParaRPr lang="en-US"/>
        </a:p>
      </dgm:t>
    </dgm:pt>
    <dgm:pt modelId="{6AC01472-DDA4-41F1-935D-F01769ECC682}">
      <dgm:prSet/>
      <dgm:spPr/>
      <dgm:t>
        <a:bodyPr/>
        <a:lstStyle/>
        <a:p>
          <a:r>
            <a:rPr lang="en-US"/>
            <a:t>How do we measure success?</a:t>
          </a:r>
        </a:p>
      </dgm:t>
    </dgm:pt>
    <dgm:pt modelId="{CEB3D839-3513-4BC7-896D-1E74B812F48A}" type="parTrans" cxnId="{8374ACFB-2720-4EA4-9B48-AA6D60C23741}">
      <dgm:prSet/>
      <dgm:spPr/>
      <dgm:t>
        <a:bodyPr/>
        <a:lstStyle/>
        <a:p>
          <a:endParaRPr lang="en-US"/>
        </a:p>
      </dgm:t>
    </dgm:pt>
    <dgm:pt modelId="{BC387CDF-223D-4976-81F0-9BAEEDC0296C}" type="sibTrans" cxnId="{8374ACFB-2720-4EA4-9B48-AA6D60C23741}">
      <dgm:prSet/>
      <dgm:spPr/>
      <dgm:t>
        <a:bodyPr/>
        <a:lstStyle/>
        <a:p>
          <a:endParaRPr lang="en-US"/>
        </a:p>
      </dgm:t>
    </dgm:pt>
    <dgm:pt modelId="{00CC8677-ED98-443A-A607-0492F2FF4DD7}">
      <dgm:prSet/>
      <dgm:spPr/>
      <dgm:t>
        <a:bodyPr/>
        <a:lstStyle/>
        <a:p>
          <a:pPr>
            <a:buFont typeface="Wingdings" panose="05000000000000000000" pitchFamily="2" charset="2"/>
            <a:buNone/>
          </a:pPr>
          <a:r>
            <a:rPr lang="en-US" dirty="0"/>
            <a:t>Deployments</a:t>
          </a:r>
        </a:p>
      </dgm:t>
    </dgm:pt>
    <dgm:pt modelId="{1F259F0E-0FA1-461C-B99F-E449F2B95D13}" type="parTrans" cxnId="{CB02D021-2366-4BEB-B545-AB39AEB18695}">
      <dgm:prSet/>
      <dgm:spPr/>
      <dgm:t>
        <a:bodyPr/>
        <a:lstStyle/>
        <a:p>
          <a:endParaRPr lang="en-US"/>
        </a:p>
      </dgm:t>
    </dgm:pt>
    <dgm:pt modelId="{99BA711B-0B75-4FC8-BF6D-73ED3B590B44}" type="sibTrans" cxnId="{CB02D021-2366-4BEB-B545-AB39AEB18695}">
      <dgm:prSet/>
      <dgm:spPr/>
      <dgm:t>
        <a:bodyPr/>
        <a:lstStyle/>
        <a:p>
          <a:endParaRPr lang="en-US"/>
        </a:p>
      </dgm:t>
    </dgm:pt>
    <dgm:pt modelId="{D9646529-2973-44FA-BCD6-1829F8AC1954}">
      <dgm:prSet/>
      <dgm:spPr/>
      <dgm:t>
        <a:bodyPr/>
        <a:lstStyle/>
        <a:p>
          <a:pPr>
            <a:buFont typeface="Courier New" panose="02070309020205020404" pitchFamily="49" charset="0"/>
            <a:buChar char="o"/>
          </a:pPr>
          <a:r>
            <a:rPr lang="en-US" dirty="0"/>
            <a:t> Progress on projects in process</a:t>
          </a:r>
        </a:p>
      </dgm:t>
    </dgm:pt>
    <dgm:pt modelId="{F5E2717E-3BEA-4869-B2DA-811575F96E49}" type="parTrans" cxnId="{BEB881E4-9E81-445C-83BD-3CF9EFF6817F}">
      <dgm:prSet/>
      <dgm:spPr/>
      <dgm:t>
        <a:bodyPr/>
        <a:lstStyle/>
        <a:p>
          <a:endParaRPr lang="en-US"/>
        </a:p>
      </dgm:t>
    </dgm:pt>
    <dgm:pt modelId="{7582C241-43FF-41CC-A340-28CE05BA4747}" type="sibTrans" cxnId="{BEB881E4-9E81-445C-83BD-3CF9EFF6817F}">
      <dgm:prSet/>
      <dgm:spPr/>
      <dgm:t>
        <a:bodyPr/>
        <a:lstStyle/>
        <a:p>
          <a:endParaRPr lang="en-US"/>
        </a:p>
      </dgm:t>
    </dgm:pt>
    <dgm:pt modelId="{443C51EF-44ED-459E-992C-828C96301193}">
      <dgm:prSet/>
      <dgm:spPr/>
      <dgm:t>
        <a:bodyPr/>
        <a:lstStyle/>
        <a:p>
          <a:pPr>
            <a:buFont typeface="Courier New" panose="02070309020205020404" pitchFamily="49" charset="0"/>
            <a:buChar char="o"/>
          </a:pPr>
          <a:r>
            <a:rPr lang="en-US" dirty="0"/>
            <a:t> Large scale deployments</a:t>
          </a:r>
        </a:p>
      </dgm:t>
    </dgm:pt>
    <dgm:pt modelId="{3E9BA0B5-09B0-4B39-B3CE-4CE7224BD33A}" type="sibTrans" cxnId="{81683C40-5DA2-4B8F-9EF4-0BE3E1CD90DD}">
      <dgm:prSet/>
      <dgm:spPr/>
      <dgm:t>
        <a:bodyPr/>
        <a:lstStyle/>
        <a:p>
          <a:endParaRPr lang="en-US"/>
        </a:p>
      </dgm:t>
    </dgm:pt>
    <dgm:pt modelId="{93E0079C-F818-4500-A16C-F52510EC7AF2}" type="parTrans" cxnId="{81683C40-5DA2-4B8F-9EF4-0BE3E1CD90DD}">
      <dgm:prSet/>
      <dgm:spPr/>
      <dgm:t>
        <a:bodyPr/>
        <a:lstStyle/>
        <a:p>
          <a:endParaRPr lang="en-US"/>
        </a:p>
      </dgm:t>
    </dgm:pt>
    <dgm:pt modelId="{12C027ED-2A05-488A-B6F9-870A04443593}">
      <dgm:prSet/>
      <dgm:spPr/>
      <dgm:t>
        <a:bodyPr/>
        <a:lstStyle/>
        <a:p>
          <a:pPr>
            <a:buFont typeface="Courier New" panose="02070309020205020404" pitchFamily="49" charset="0"/>
            <a:buChar char="o"/>
          </a:pPr>
          <a:r>
            <a:rPr lang="en-US" dirty="0"/>
            <a:t> New pilots</a:t>
          </a:r>
        </a:p>
      </dgm:t>
    </dgm:pt>
    <dgm:pt modelId="{642DA0B6-CFFA-4FAA-83FF-A1A7D27B98B9}" type="sibTrans" cxnId="{5573C450-5D86-4764-91DA-957597836E37}">
      <dgm:prSet/>
      <dgm:spPr/>
      <dgm:t>
        <a:bodyPr/>
        <a:lstStyle/>
        <a:p>
          <a:endParaRPr lang="en-US"/>
        </a:p>
      </dgm:t>
    </dgm:pt>
    <dgm:pt modelId="{0222073B-756F-498A-A1F5-5A64783E0136}" type="parTrans" cxnId="{5573C450-5D86-4764-91DA-957597836E37}">
      <dgm:prSet/>
      <dgm:spPr/>
      <dgm:t>
        <a:bodyPr/>
        <a:lstStyle/>
        <a:p>
          <a:endParaRPr lang="en-US"/>
        </a:p>
      </dgm:t>
    </dgm:pt>
    <dgm:pt modelId="{39D70608-37D7-435E-AC13-F7FA788FB582}" type="pres">
      <dgm:prSet presAssocID="{799AB9E1-C821-479D-9011-27D2B7FF5CDF}" presName="linear" presStyleCnt="0">
        <dgm:presLayoutVars>
          <dgm:dir/>
          <dgm:animLvl val="lvl"/>
          <dgm:resizeHandles val="exact"/>
        </dgm:presLayoutVars>
      </dgm:prSet>
      <dgm:spPr/>
    </dgm:pt>
    <dgm:pt modelId="{8254AC2C-5712-414D-8536-00BF9FEA6879}" type="pres">
      <dgm:prSet presAssocID="{30CD7E95-1AD4-4637-8E8B-6B09DCC97F56}" presName="parentLin" presStyleCnt="0"/>
      <dgm:spPr/>
    </dgm:pt>
    <dgm:pt modelId="{094AAC38-4E16-4F29-8D6D-B21B957310AA}" type="pres">
      <dgm:prSet presAssocID="{30CD7E95-1AD4-4637-8E8B-6B09DCC97F56}" presName="parentLeftMargin" presStyleLbl="node1" presStyleIdx="0" presStyleCnt="2"/>
      <dgm:spPr/>
    </dgm:pt>
    <dgm:pt modelId="{4D3FDA4D-EDC5-4433-91EE-629F123EE0E0}" type="pres">
      <dgm:prSet presAssocID="{30CD7E95-1AD4-4637-8E8B-6B09DCC97F56}" presName="parentText" presStyleLbl="node1" presStyleIdx="0" presStyleCnt="2">
        <dgm:presLayoutVars>
          <dgm:chMax val="0"/>
          <dgm:bulletEnabled val="1"/>
        </dgm:presLayoutVars>
      </dgm:prSet>
      <dgm:spPr/>
    </dgm:pt>
    <dgm:pt modelId="{A8454D10-26C9-4DE7-B98E-DC81765E0244}" type="pres">
      <dgm:prSet presAssocID="{30CD7E95-1AD4-4637-8E8B-6B09DCC97F56}" presName="negativeSpace" presStyleCnt="0"/>
      <dgm:spPr/>
    </dgm:pt>
    <dgm:pt modelId="{E8E99507-5693-498E-B808-D7C32ACB7300}" type="pres">
      <dgm:prSet presAssocID="{30CD7E95-1AD4-4637-8E8B-6B09DCC97F56}" presName="childText" presStyleLbl="conFgAcc1" presStyleIdx="0" presStyleCnt="2">
        <dgm:presLayoutVars>
          <dgm:bulletEnabled val="1"/>
        </dgm:presLayoutVars>
      </dgm:prSet>
      <dgm:spPr/>
    </dgm:pt>
    <dgm:pt modelId="{D1D7F88B-8564-4C87-B8CB-C4EE126B98F1}" type="pres">
      <dgm:prSet presAssocID="{35E6DA75-8533-4495-82CE-A9C58EEA47B5}" presName="spaceBetweenRectangles" presStyleCnt="0"/>
      <dgm:spPr/>
    </dgm:pt>
    <dgm:pt modelId="{A149E717-CDDC-498A-A49C-D4446FF3E2B1}" type="pres">
      <dgm:prSet presAssocID="{6AC01472-DDA4-41F1-935D-F01769ECC682}" presName="parentLin" presStyleCnt="0"/>
      <dgm:spPr/>
    </dgm:pt>
    <dgm:pt modelId="{8229C5CB-BB76-4194-B9E0-B1BD77DAA6F3}" type="pres">
      <dgm:prSet presAssocID="{6AC01472-DDA4-41F1-935D-F01769ECC682}" presName="parentLeftMargin" presStyleLbl="node1" presStyleIdx="0" presStyleCnt="2"/>
      <dgm:spPr/>
    </dgm:pt>
    <dgm:pt modelId="{A2955232-7172-4A6F-9731-8E5007AAF655}" type="pres">
      <dgm:prSet presAssocID="{6AC01472-DDA4-41F1-935D-F01769ECC682}" presName="parentText" presStyleLbl="node1" presStyleIdx="1" presStyleCnt="2">
        <dgm:presLayoutVars>
          <dgm:chMax val="0"/>
          <dgm:bulletEnabled val="1"/>
        </dgm:presLayoutVars>
      </dgm:prSet>
      <dgm:spPr/>
    </dgm:pt>
    <dgm:pt modelId="{AF56CF6C-ACA3-4D3C-B011-B85347B3DC3A}" type="pres">
      <dgm:prSet presAssocID="{6AC01472-DDA4-41F1-935D-F01769ECC682}" presName="negativeSpace" presStyleCnt="0"/>
      <dgm:spPr/>
    </dgm:pt>
    <dgm:pt modelId="{AF94EE17-C478-4E62-A121-E8E18C92C643}" type="pres">
      <dgm:prSet presAssocID="{6AC01472-DDA4-41F1-935D-F01769ECC682}" presName="childText" presStyleLbl="conFgAcc1" presStyleIdx="1" presStyleCnt="2">
        <dgm:presLayoutVars>
          <dgm:bulletEnabled val="1"/>
        </dgm:presLayoutVars>
      </dgm:prSet>
      <dgm:spPr/>
    </dgm:pt>
  </dgm:ptLst>
  <dgm:cxnLst>
    <dgm:cxn modelId="{DD026704-76FD-42BB-BC0F-45CA3B987462}" type="presOf" srcId="{6AC01472-DDA4-41F1-935D-F01769ECC682}" destId="{8229C5CB-BB76-4194-B9E0-B1BD77DAA6F3}" srcOrd="0" destOrd="0" presId="urn:microsoft.com/office/officeart/2005/8/layout/list1"/>
    <dgm:cxn modelId="{39F65B1C-81D6-4110-9BE0-075CA62A403E}" type="presOf" srcId="{00CC8677-ED98-443A-A607-0492F2FF4DD7}" destId="{AF94EE17-C478-4E62-A121-E8E18C92C643}" srcOrd="0" destOrd="0" presId="urn:microsoft.com/office/officeart/2005/8/layout/list1"/>
    <dgm:cxn modelId="{CB02D021-2366-4BEB-B545-AB39AEB18695}" srcId="{6AC01472-DDA4-41F1-935D-F01769ECC682}" destId="{00CC8677-ED98-443A-A607-0492F2FF4DD7}" srcOrd="0" destOrd="0" parTransId="{1F259F0E-0FA1-461C-B99F-E449F2B95D13}" sibTransId="{99BA711B-0B75-4FC8-BF6D-73ED3B590B44}"/>
    <dgm:cxn modelId="{81683C40-5DA2-4B8F-9EF4-0BE3E1CD90DD}" srcId="{00CC8677-ED98-443A-A607-0492F2FF4DD7}" destId="{443C51EF-44ED-459E-992C-828C96301193}" srcOrd="2" destOrd="0" parTransId="{93E0079C-F818-4500-A16C-F52510EC7AF2}" sibTransId="{3E9BA0B5-09B0-4B39-B3CE-4CE7224BD33A}"/>
    <dgm:cxn modelId="{3986445D-6FDA-4847-AC06-F38C1C830934}" type="presOf" srcId="{30CD7E95-1AD4-4637-8E8B-6B09DCC97F56}" destId="{094AAC38-4E16-4F29-8D6D-B21B957310AA}" srcOrd="0" destOrd="0" presId="urn:microsoft.com/office/officeart/2005/8/layout/list1"/>
    <dgm:cxn modelId="{5573C450-5D86-4764-91DA-957597836E37}" srcId="{00CC8677-ED98-443A-A607-0492F2FF4DD7}" destId="{12C027ED-2A05-488A-B6F9-870A04443593}" srcOrd="1" destOrd="0" parTransId="{0222073B-756F-498A-A1F5-5A64783E0136}" sibTransId="{642DA0B6-CFFA-4FAA-83FF-A1A7D27B98B9}"/>
    <dgm:cxn modelId="{0ACC0E85-1C07-4489-910E-5FB55F4A26B1}" type="presOf" srcId="{30CD7E95-1AD4-4637-8E8B-6B09DCC97F56}" destId="{4D3FDA4D-EDC5-4433-91EE-629F123EE0E0}" srcOrd="1" destOrd="0" presId="urn:microsoft.com/office/officeart/2005/8/layout/list1"/>
    <dgm:cxn modelId="{70BE6088-0649-45F1-9461-DF23377D14A6}" type="presOf" srcId="{6AC01472-DDA4-41F1-935D-F01769ECC682}" destId="{A2955232-7172-4A6F-9731-8E5007AAF655}" srcOrd="1" destOrd="0" presId="urn:microsoft.com/office/officeart/2005/8/layout/list1"/>
    <dgm:cxn modelId="{32BDBBA5-1D04-49EE-AF96-E193751CE2BD}" type="presOf" srcId="{799AB9E1-C821-479D-9011-27D2B7FF5CDF}" destId="{39D70608-37D7-435E-AC13-F7FA788FB582}" srcOrd="0" destOrd="0" presId="urn:microsoft.com/office/officeart/2005/8/layout/list1"/>
    <dgm:cxn modelId="{02AF5CA9-1ED2-48E7-8D2C-A8D1C84734AA}" srcId="{799AB9E1-C821-479D-9011-27D2B7FF5CDF}" destId="{30CD7E95-1AD4-4637-8E8B-6B09DCC97F56}" srcOrd="0" destOrd="0" parTransId="{53424B19-B22D-46A5-B9E1-4FD0D41C887C}" sibTransId="{35E6DA75-8533-4495-82CE-A9C58EEA47B5}"/>
    <dgm:cxn modelId="{7CA1B0AA-3022-497A-915E-F14F49DD0D51}" type="presOf" srcId="{D9646529-2973-44FA-BCD6-1829F8AC1954}" destId="{AF94EE17-C478-4E62-A121-E8E18C92C643}" srcOrd="0" destOrd="1" presId="urn:microsoft.com/office/officeart/2005/8/layout/list1"/>
    <dgm:cxn modelId="{ADF198AB-2D45-4EE4-9573-2E963EDC9741}" type="presOf" srcId="{443C51EF-44ED-459E-992C-828C96301193}" destId="{AF94EE17-C478-4E62-A121-E8E18C92C643}" srcOrd="0" destOrd="3" presId="urn:microsoft.com/office/officeart/2005/8/layout/list1"/>
    <dgm:cxn modelId="{F202CBDE-B5B0-4C2F-8562-00CF05E4446E}" type="presOf" srcId="{12C027ED-2A05-488A-B6F9-870A04443593}" destId="{AF94EE17-C478-4E62-A121-E8E18C92C643}" srcOrd="0" destOrd="2" presId="urn:microsoft.com/office/officeart/2005/8/layout/list1"/>
    <dgm:cxn modelId="{BEB881E4-9E81-445C-83BD-3CF9EFF6817F}" srcId="{00CC8677-ED98-443A-A607-0492F2FF4DD7}" destId="{D9646529-2973-44FA-BCD6-1829F8AC1954}" srcOrd="0" destOrd="0" parTransId="{F5E2717E-3BEA-4869-B2DA-811575F96E49}" sibTransId="{7582C241-43FF-41CC-A340-28CE05BA4747}"/>
    <dgm:cxn modelId="{8374ACFB-2720-4EA4-9B48-AA6D60C23741}" srcId="{799AB9E1-C821-479D-9011-27D2B7FF5CDF}" destId="{6AC01472-DDA4-41F1-935D-F01769ECC682}" srcOrd="1" destOrd="0" parTransId="{CEB3D839-3513-4BC7-896D-1E74B812F48A}" sibTransId="{BC387CDF-223D-4976-81F0-9BAEEDC0296C}"/>
    <dgm:cxn modelId="{790C06D3-C5F6-40FD-91C8-7D946110AD0D}" type="presParOf" srcId="{39D70608-37D7-435E-AC13-F7FA788FB582}" destId="{8254AC2C-5712-414D-8536-00BF9FEA6879}" srcOrd="0" destOrd="0" presId="urn:microsoft.com/office/officeart/2005/8/layout/list1"/>
    <dgm:cxn modelId="{F2AFD25D-7987-417E-860F-0E8E49A48336}" type="presParOf" srcId="{8254AC2C-5712-414D-8536-00BF9FEA6879}" destId="{094AAC38-4E16-4F29-8D6D-B21B957310AA}" srcOrd="0" destOrd="0" presId="urn:microsoft.com/office/officeart/2005/8/layout/list1"/>
    <dgm:cxn modelId="{FFC3D1B3-0746-4E0D-B545-F8B86457D682}" type="presParOf" srcId="{8254AC2C-5712-414D-8536-00BF9FEA6879}" destId="{4D3FDA4D-EDC5-4433-91EE-629F123EE0E0}" srcOrd="1" destOrd="0" presId="urn:microsoft.com/office/officeart/2005/8/layout/list1"/>
    <dgm:cxn modelId="{218CD338-9BCA-417F-B3B9-88C6D6EC79C5}" type="presParOf" srcId="{39D70608-37D7-435E-AC13-F7FA788FB582}" destId="{A8454D10-26C9-4DE7-B98E-DC81765E0244}" srcOrd="1" destOrd="0" presId="urn:microsoft.com/office/officeart/2005/8/layout/list1"/>
    <dgm:cxn modelId="{2B1EAD30-82D7-4EE7-B290-014B6D183F37}" type="presParOf" srcId="{39D70608-37D7-435E-AC13-F7FA788FB582}" destId="{E8E99507-5693-498E-B808-D7C32ACB7300}" srcOrd="2" destOrd="0" presId="urn:microsoft.com/office/officeart/2005/8/layout/list1"/>
    <dgm:cxn modelId="{2B071A91-2F0A-464A-B998-281F64A0866A}" type="presParOf" srcId="{39D70608-37D7-435E-AC13-F7FA788FB582}" destId="{D1D7F88B-8564-4C87-B8CB-C4EE126B98F1}" srcOrd="3" destOrd="0" presId="urn:microsoft.com/office/officeart/2005/8/layout/list1"/>
    <dgm:cxn modelId="{F983B2B4-D208-43F5-B63F-BABCC06A3830}" type="presParOf" srcId="{39D70608-37D7-435E-AC13-F7FA788FB582}" destId="{A149E717-CDDC-498A-A49C-D4446FF3E2B1}" srcOrd="4" destOrd="0" presId="urn:microsoft.com/office/officeart/2005/8/layout/list1"/>
    <dgm:cxn modelId="{A2E46E60-67FF-4C5B-8D57-5C2E587ABC52}" type="presParOf" srcId="{A149E717-CDDC-498A-A49C-D4446FF3E2B1}" destId="{8229C5CB-BB76-4194-B9E0-B1BD77DAA6F3}" srcOrd="0" destOrd="0" presId="urn:microsoft.com/office/officeart/2005/8/layout/list1"/>
    <dgm:cxn modelId="{27CFFE40-77E5-4174-9ACA-D693D1B2A13C}" type="presParOf" srcId="{A149E717-CDDC-498A-A49C-D4446FF3E2B1}" destId="{A2955232-7172-4A6F-9731-8E5007AAF655}" srcOrd="1" destOrd="0" presId="urn:microsoft.com/office/officeart/2005/8/layout/list1"/>
    <dgm:cxn modelId="{7B472C0B-DD98-49B3-A1D8-75C68624849A}" type="presParOf" srcId="{39D70608-37D7-435E-AC13-F7FA788FB582}" destId="{AF56CF6C-ACA3-4D3C-B011-B85347B3DC3A}" srcOrd="5" destOrd="0" presId="urn:microsoft.com/office/officeart/2005/8/layout/list1"/>
    <dgm:cxn modelId="{CD47ED12-8D53-40C6-88A3-56E78A6694EB}" type="presParOf" srcId="{39D70608-37D7-435E-AC13-F7FA788FB582}" destId="{AF94EE17-C478-4E62-A121-E8E18C92C64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E99507-5693-498E-B808-D7C32ACB7300}">
      <dsp:nvSpPr>
        <dsp:cNvPr id="0" name=""/>
        <dsp:cNvSpPr/>
      </dsp:nvSpPr>
      <dsp:spPr>
        <a:xfrm>
          <a:off x="0" y="906137"/>
          <a:ext cx="21034375" cy="1461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3FDA4D-EDC5-4433-91EE-629F123EE0E0}">
      <dsp:nvSpPr>
        <dsp:cNvPr id="0" name=""/>
        <dsp:cNvSpPr/>
      </dsp:nvSpPr>
      <dsp:spPr>
        <a:xfrm>
          <a:off x="1051718" y="50057"/>
          <a:ext cx="14724062" cy="17121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6535" tIns="0" rIns="556535" bIns="0" numCol="1" spcCol="1270" anchor="ctr" anchorCtr="0">
          <a:noAutofit/>
        </a:bodyPr>
        <a:lstStyle/>
        <a:p>
          <a:pPr marL="0" lvl="0" indent="0" algn="l" defTabSz="2578100">
            <a:lnSpc>
              <a:spcPct val="90000"/>
            </a:lnSpc>
            <a:spcBef>
              <a:spcPct val="0"/>
            </a:spcBef>
            <a:spcAft>
              <a:spcPct val="35000"/>
            </a:spcAft>
            <a:buNone/>
          </a:pPr>
          <a:r>
            <a:rPr lang="en-US" sz="5800" kern="1200" dirty="0"/>
            <a:t>Gain Traction!</a:t>
          </a:r>
        </a:p>
      </dsp:txBody>
      <dsp:txXfrm>
        <a:off x="1135299" y="133638"/>
        <a:ext cx="14556900" cy="1544998"/>
      </dsp:txXfrm>
    </dsp:sp>
    <dsp:sp modelId="{AF94EE17-C478-4E62-A121-E8E18C92C643}">
      <dsp:nvSpPr>
        <dsp:cNvPr id="0" name=""/>
        <dsp:cNvSpPr/>
      </dsp:nvSpPr>
      <dsp:spPr>
        <a:xfrm>
          <a:off x="0" y="3537017"/>
          <a:ext cx="21034375" cy="5115600"/>
        </a:xfrm>
        <a:prstGeom prst="rect">
          <a:avLst/>
        </a:prstGeom>
        <a:solidFill>
          <a:schemeClr val="lt1">
            <a:alpha val="90000"/>
            <a:hueOff val="0"/>
            <a:satOff val="0"/>
            <a:lumOff val="0"/>
            <a:alphaOff val="0"/>
          </a:schemeClr>
        </a:solidFill>
        <a:ln w="12700" cap="flat" cmpd="sng" algn="ctr">
          <a:solidFill>
            <a:schemeClr val="accent2">
              <a:hueOff val="13291900"/>
              <a:satOff val="2469"/>
              <a:lumOff val="-1510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2501" tIns="1208024" rIns="1632501" bIns="412496" numCol="1" spcCol="1270" anchor="t" anchorCtr="0">
          <a:noAutofit/>
        </a:bodyPr>
        <a:lstStyle/>
        <a:p>
          <a:pPr marL="285750" lvl="1" indent="-285750" algn="l" defTabSz="2578100">
            <a:lnSpc>
              <a:spcPct val="90000"/>
            </a:lnSpc>
            <a:spcBef>
              <a:spcPct val="0"/>
            </a:spcBef>
            <a:spcAft>
              <a:spcPct val="15000"/>
            </a:spcAft>
            <a:buFont typeface="Wingdings" panose="05000000000000000000" pitchFamily="2" charset="2"/>
            <a:buNone/>
          </a:pPr>
          <a:r>
            <a:rPr lang="en-US" sz="5800" kern="1200" dirty="0"/>
            <a:t>Deployments</a:t>
          </a:r>
        </a:p>
        <a:p>
          <a:pPr marL="571500" lvl="2" indent="-285750" algn="l" defTabSz="2578100">
            <a:lnSpc>
              <a:spcPct val="90000"/>
            </a:lnSpc>
            <a:spcBef>
              <a:spcPct val="0"/>
            </a:spcBef>
            <a:spcAft>
              <a:spcPct val="15000"/>
            </a:spcAft>
            <a:buFont typeface="Courier New" panose="02070309020205020404" pitchFamily="49" charset="0"/>
            <a:buChar char="o"/>
          </a:pPr>
          <a:r>
            <a:rPr lang="en-US" sz="5800" kern="1200" dirty="0"/>
            <a:t> Progress on projects in process</a:t>
          </a:r>
        </a:p>
        <a:p>
          <a:pPr marL="571500" lvl="2" indent="-285750" algn="l" defTabSz="2578100">
            <a:lnSpc>
              <a:spcPct val="90000"/>
            </a:lnSpc>
            <a:spcBef>
              <a:spcPct val="0"/>
            </a:spcBef>
            <a:spcAft>
              <a:spcPct val="15000"/>
            </a:spcAft>
            <a:buFont typeface="Courier New" panose="02070309020205020404" pitchFamily="49" charset="0"/>
            <a:buChar char="o"/>
          </a:pPr>
          <a:r>
            <a:rPr lang="en-US" sz="5800" kern="1200" dirty="0"/>
            <a:t> New pilots</a:t>
          </a:r>
        </a:p>
        <a:p>
          <a:pPr marL="571500" lvl="2" indent="-285750" algn="l" defTabSz="2578100">
            <a:lnSpc>
              <a:spcPct val="90000"/>
            </a:lnSpc>
            <a:spcBef>
              <a:spcPct val="0"/>
            </a:spcBef>
            <a:spcAft>
              <a:spcPct val="15000"/>
            </a:spcAft>
            <a:buFont typeface="Courier New" panose="02070309020205020404" pitchFamily="49" charset="0"/>
            <a:buChar char="o"/>
          </a:pPr>
          <a:r>
            <a:rPr lang="en-US" sz="5800" kern="1200" dirty="0"/>
            <a:t> Large scale deployments</a:t>
          </a:r>
        </a:p>
      </dsp:txBody>
      <dsp:txXfrm>
        <a:off x="0" y="3537017"/>
        <a:ext cx="21034375" cy="5115600"/>
      </dsp:txXfrm>
    </dsp:sp>
    <dsp:sp modelId="{A2955232-7172-4A6F-9731-8E5007AAF655}">
      <dsp:nvSpPr>
        <dsp:cNvPr id="0" name=""/>
        <dsp:cNvSpPr/>
      </dsp:nvSpPr>
      <dsp:spPr>
        <a:xfrm>
          <a:off x="1051718" y="2680937"/>
          <a:ext cx="14724062" cy="1712160"/>
        </a:xfrm>
        <a:prstGeom prst="roundRect">
          <a:avLst/>
        </a:prstGeom>
        <a:solidFill>
          <a:schemeClr val="accent2">
            <a:hueOff val="13291900"/>
            <a:satOff val="2469"/>
            <a:lumOff val="-1510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6535" tIns="0" rIns="556535" bIns="0" numCol="1" spcCol="1270" anchor="ctr" anchorCtr="0">
          <a:noAutofit/>
        </a:bodyPr>
        <a:lstStyle/>
        <a:p>
          <a:pPr marL="0" lvl="0" indent="0" algn="l" defTabSz="2578100">
            <a:lnSpc>
              <a:spcPct val="90000"/>
            </a:lnSpc>
            <a:spcBef>
              <a:spcPct val="0"/>
            </a:spcBef>
            <a:spcAft>
              <a:spcPct val="35000"/>
            </a:spcAft>
            <a:buNone/>
          </a:pPr>
          <a:r>
            <a:rPr lang="en-US" sz="5800" kern="1200"/>
            <a:t>How do we measure success?</a:t>
          </a:r>
        </a:p>
      </dsp:txBody>
      <dsp:txXfrm>
        <a:off x="1135299" y="2764518"/>
        <a:ext cx="14556900" cy="154499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ABBAC2-CD76-4E4B-BBFF-7C870C1471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6E2AB6-04BA-43F8-AA49-64F4CB150C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7F04BB-B343-477A-817E-3CE21CB1DDBF}" type="datetimeFigureOut">
              <a:rPr lang="en-US" smtClean="0"/>
              <a:t>1/22/2021</a:t>
            </a:fld>
            <a:endParaRPr lang="en-US"/>
          </a:p>
        </p:txBody>
      </p:sp>
      <p:sp>
        <p:nvSpPr>
          <p:cNvPr id="4" name="Footer Placeholder 3">
            <a:extLst>
              <a:ext uri="{FF2B5EF4-FFF2-40B4-BE49-F238E27FC236}">
                <a16:creationId xmlns:a16="http://schemas.microsoft.com/office/drawing/2014/main" id="{9A4AFCF6-AFE2-4711-BADD-55D610B703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CC089A-2F43-4FD9-96F9-9A1C7E8E76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27CDF1-9496-45BD-82EA-46108845E8DF}" type="slidenum">
              <a:rPr lang="en-US" smtClean="0"/>
              <a:t>‹#›</a:t>
            </a:fld>
            <a:endParaRPr lang="en-US"/>
          </a:p>
        </p:txBody>
      </p:sp>
    </p:spTree>
    <p:extLst>
      <p:ext uri="{BB962C8B-B14F-4D97-AF65-F5344CB8AC3E}">
        <p14:creationId xmlns:p14="http://schemas.microsoft.com/office/powerpoint/2010/main" val="4132825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Paula Hunter:</a:t>
            </a:r>
            <a:endParaRPr lang="en-US" sz="1200" dirty="0">
              <a:effectLst/>
              <a:latin typeface="Times New Roman" panose="02020603050405020304" pitchFamily="18" charset="0"/>
              <a:ea typeface="Times New Roman" panose="02020603050405020304" pitchFamily="18" charset="0"/>
            </a:endParaRPr>
          </a:p>
          <a:p>
            <a:pPr marL="0" marR="0">
              <a:spcBef>
                <a:spcPts val="400"/>
              </a:spcBef>
              <a:spcAft>
                <a:spcPts val="0"/>
              </a:spcAft>
            </a:pPr>
            <a:r>
              <a:rPr lang="en-US" sz="1200" dirty="0">
                <a:solidFill>
                  <a:srgbClr val="000000"/>
                </a:solidFill>
                <a:effectLst/>
                <a:latin typeface="Calibri" panose="020F0502020204030204" pitchFamily="34" charset="0"/>
                <a:ea typeface="Calibri" panose="020F0502020204030204" pitchFamily="34" charset="0"/>
              </a:rPr>
              <a:t>Let's talk a little bit more about our community. From the onset, we really wanted the Mojaloop community to be multinational, provide perspective around the globe with regard to this platform. [inaudible 00:17:26] our center of gravity for early work was to meet market needs in Africa, where there is a large percentage of unbanked and underserved individuals, but we have contributions and input from countries across the globe. We're up to over 650 participants in our community. We span six continents, 47 countries, and we have 10 sponsor-promoter members. So when we do those week-long planning sessions, community meetings, as I mentioned, we just finished one earlier in October, we get input from all over the globe from a wide range of participants. Whether it be digital financial service providers, central banks, implementers, Open-source developers. So, it's a very rich and robust community that's guiding us through our development.</a:t>
            </a:r>
          </a:p>
          <a:p>
            <a:pPr marL="0" marR="0">
              <a:spcBef>
                <a:spcPts val="400"/>
              </a:spcBef>
              <a:spcAft>
                <a:spcPts val="0"/>
              </a:spcAft>
            </a:pP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0E28C9E-AFDC-3345-9ED4-F0F60104F264}" type="slidenum">
              <a:rPr lang="en-US" smtClean="0"/>
              <a:t>2</a:t>
            </a:fld>
            <a:endParaRPr lang="en-US"/>
          </a:p>
        </p:txBody>
      </p:sp>
    </p:spTree>
    <p:extLst>
      <p:ext uri="{BB962C8B-B14F-4D97-AF65-F5344CB8AC3E}">
        <p14:creationId xmlns:p14="http://schemas.microsoft.com/office/powerpoint/2010/main" val="1706288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2637324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AFDB, EAC SIT WHERE? NGOS?</a:t>
            </a:r>
            <a:endParaRPr lang="en-US"/>
          </a:p>
          <a:p>
            <a:endParaRPr lang="en-GB" dirty="0"/>
          </a:p>
          <a:p>
            <a:r>
              <a:rPr lang="en-GB"/>
              <a:t>QR code – what models we’ve implemented and why</a:t>
            </a:r>
          </a:p>
          <a:p>
            <a:r>
              <a:rPr lang="en-GB"/>
              <a:t>PISP</a:t>
            </a:r>
          </a:p>
          <a:p>
            <a:r>
              <a:rPr lang="en-GB"/>
              <a:t>Open Agents – MFI loan repayments in time of COVID</a:t>
            </a:r>
          </a:p>
          <a:p>
            <a:r>
              <a:rPr lang="en-GB"/>
              <a:t>Reconciliation and Liquidity position Automation – why it matters</a:t>
            </a:r>
          </a:p>
          <a:p>
            <a:r>
              <a:rPr lang="en-GB"/>
              <a:t>Harnessing the power of open source for operational management (Grafana dashboards)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Our links/potential links to MOSIP – thinking about inclusive identity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PINS are broken – how might biometrics fit in a transaction authentication flow?</a:t>
            </a:r>
          </a:p>
          <a:p>
            <a:endParaRPr lang="en-GB"/>
          </a:p>
          <a:p>
            <a:r>
              <a:rPr lang="en-GB"/>
              <a:t>Why we’re different to messaging systems – the 2 phase transaction that guarantees funds movement</a:t>
            </a:r>
          </a:p>
          <a:p>
            <a:endParaRPr lang="en-GB"/>
          </a:p>
        </p:txBody>
      </p:sp>
      <p:sp>
        <p:nvSpPr>
          <p:cNvPr id="4" name="Slide Number Placeholder 3"/>
          <p:cNvSpPr>
            <a:spLocks noGrp="1"/>
          </p:cNvSpPr>
          <p:nvPr>
            <p:ph type="sldNum" sz="quarter" idx="5"/>
          </p:nvPr>
        </p:nvSpPr>
        <p:spPr/>
        <p:txBody>
          <a:bodyPr/>
          <a:lstStyle/>
          <a:p>
            <a:fld id="{6E0450B3-CEA8-493A-836A-F49FF2EEC1A7}" type="slidenum">
              <a:rPr lang="en-GB" smtClean="0"/>
              <a:t>6</a:t>
            </a:fld>
            <a:endParaRPr lang="en-GB"/>
          </a:p>
        </p:txBody>
      </p:sp>
    </p:spTree>
    <p:extLst>
      <p:ext uri="{BB962C8B-B14F-4D97-AF65-F5344CB8AC3E}">
        <p14:creationId xmlns:p14="http://schemas.microsoft.com/office/powerpoint/2010/main" val="1522245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1" err="1"/>
              <a:t>Eg</a:t>
            </a:r>
            <a:r>
              <a:rPr lang="en-GB" sz="1200" i="1"/>
              <a:t> Using early adopters such as Applied Payments to ensure we are closing the right gaps</a:t>
            </a:r>
          </a:p>
        </p:txBody>
      </p:sp>
      <p:sp>
        <p:nvSpPr>
          <p:cNvPr id="4" name="Slide Number Placeholder 3"/>
          <p:cNvSpPr>
            <a:spLocks noGrp="1"/>
          </p:cNvSpPr>
          <p:nvPr>
            <p:ph type="sldNum" sz="quarter" idx="5"/>
          </p:nvPr>
        </p:nvSpPr>
        <p:spPr/>
        <p:txBody>
          <a:bodyPr/>
          <a:lstStyle/>
          <a:p>
            <a:fld id="{6E0450B3-CEA8-493A-836A-F49FF2EEC1A7}" type="slidenum">
              <a:rPr lang="en-GB" smtClean="0"/>
              <a:t>7</a:t>
            </a:fld>
            <a:endParaRPr lang="en-GB"/>
          </a:p>
        </p:txBody>
      </p:sp>
    </p:spTree>
    <p:extLst>
      <p:ext uri="{BB962C8B-B14F-4D97-AF65-F5344CB8AC3E}">
        <p14:creationId xmlns:p14="http://schemas.microsoft.com/office/powerpoint/2010/main" val="3166001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date we have focused on coding metrics, volume of lines of code, volume of </a:t>
            </a:r>
            <a:r>
              <a:rPr lang="en-GB" dirty="0" err="1"/>
              <a:t>checkins</a:t>
            </a:r>
            <a:r>
              <a:rPr lang="en-GB" dirty="0"/>
              <a:t>, no of unit tests, etc</a:t>
            </a:r>
          </a:p>
          <a:p>
            <a:endParaRPr lang="en-GB" dirty="0"/>
          </a:p>
          <a:p>
            <a:r>
              <a:rPr lang="en-GB" dirty="0"/>
              <a:t>We need to add more metrics.</a:t>
            </a:r>
          </a:p>
        </p:txBody>
      </p:sp>
      <p:sp>
        <p:nvSpPr>
          <p:cNvPr id="4" name="Slide Number Placeholder 3"/>
          <p:cNvSpPr>
            <a:spLocks noGrp="1"/>
          </p:cNvSpPr>
          <p:nvPr>
            <p:ph type="sldNum" sz="quarter" idx="5"/>
          </p:nvPr>
        </p:nvSpPr>
        <p:spPr/>
        <p:txBody>
          <a:bodyPr/>
          <a:lstStyle/>
          <a:p>
            <a:fld id="{6E0450B3-CEA8-493A-836A-F49FF2EEC1A7}" type="slidenum">
              <a:rPr lang="en-GB" smtClean="0"/>
              <a:t>8</a:t>
            </a:fld>
            <a:endParaRPr lang="en-GB"/>
          </a:p>
        </p:txBody>
      </p:sp>
    </p:spTree>
    <p:extLst>
      <p:ext uri="{BB962C8B-B14F-4D97-AF65-F5344CB8AC3E}">
        <p14:creationId xmlns:p14="http://schemas.microsoft.com/office/powerpoint/2010/main" val="2873426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E28C9E-AFDC-3345-9ED4-F0F60104F264}" type="slidenum">
              <a:rPr lang="en-US" smtClean="0"/>
              <a:t>10</a:t>
            </a:fld>
            <a:endParaRPr lang="en-US"/>
          </a:p>
        </p:txBody>
      </p:sp>
    </p:spTree>
    <p:extLst>
      <p:ext uri="{BB962C8B-B14F-4D97-AF65-F5344CB8AC3E}">
        <p14:creationId xmlns:p14="http://schemas.microsoft.com/office/powerpoint/2010/main" val="138389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council has been up and running for 4-5 councils now. The brands represented on the council are shown here. Key workstreams are running themselves in slack: slack signup link is on our website all are welcome to open meetings on Thursday 2:30pm GMT.</a:t>
            </a:r>
            <a:endParaRPr lang="en-GB" dirty="0">
              <a:cs typeface="Calibri"/>
            </a:endParaRPr>
          </a:p>
        </p:txBody>
      </p:sp>
      <p:sp>
        <p:nvSpPr>
          <p:cNvPr id="4" name="Slide Number Placeholder 3"/>
          <p:cNvSpPr>
            <a:spLocks noGrp="1"/>
          </p:cNvSpPr>
          <p:nvPr>
            <p:ph type="sldNum" sz="quarter" idx="5"/>
          </p:nvPr>
        </p:nvSpPr>
        <p:spPr/>
        <p:txBody>
          <a:bodyPr/>
          <a:lstStyle/>
          <a:p>
            <a:fld id="{6E0450B3-CEA8-493A-836A-F49FF2EEC1A7}" type="slidenum">
              <a:rPr lang="en-GB" smtClean="0"/>
              <a:t>11</a:t>
            </a:fld>
            <a:endParaRPr lang="en-GB" dirty="0"/>
          </a:p>
        </p:txBody>
      </p:sp>
    </p:spTree>
    <p:extLst>
      <p:ext uri="{BB962C8B-B14F-4D97-AF65-F5344CB8AC3E}">
        <p14:creationId xmlns:p14="http://schemas.microsoft.com/office/powerpoint/2010/main" val="2115261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2202009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https://www.calculatorsoup.com/calculators/algebra/percentage-increase-calculator.php </a:t>
            </a:r>
            <a:endParaRPr/>
          </a:p>
          <a:p>
            <a:pPr marL="0" lvl="0" indent="0" algn="l" rtl="0">
              <a:spcBef>
                <a:spcPts val="0"/>
              </a:spcBef>
              <a:spcAft>
                <a:spcPts val="0"/>
              </a:spcAft>
              <a:buNone/>
            </a:pPr>
            <a:endParaRPr sz="2800" b="1" u="sng"/>
          </a:p>
          <a:p>
            <a:pPr marL="0" lvl="0" indent="0" algn="l" rtl="0">
              <a:spcBef>
                <a:spcPts val="0"/>
              </a:spcBef>
              <a:spcAft>
                <a:spcPts val="0"/>
              </a:spcAft>
              <a:buNone/>
            </a:pPr>
            <a:r>
              <a:rPr lang="en-US" sz="2800" b="0" u="none"/>
              <a:t>5/6 - 5/15 Contributors (from Union Metrics) – 816 total </a:t>
            </a:r>
            <a:endParaRPr/>
          </a:p>
          <a:p>
            <a:pPr marL="0" lvl="0" indent="0" algn="l" rtl="0">
              <a:spcBef>
                <a:spcPts val="0"/>
              </a:spcBef>
              <a:spcAft>
                <a:spcPts val="0"/>
              </a:spcAft>
              <a:buNone/>
            </a:pPr>
            <a:endParaRPr sz="2800" b="1" u="sng"/>
          </a:p>
          <a:p>
            <a:pPr marL="0" lvl="0" indent="0" algn="l" rtl="0">
              <a:spcBef>
                <a:spcPts val="0"/>
              </a:spcBef>
              <a:spcAft>
                <a:spcPts val="0"/>
              </a:spcAft>
              <a:buNone/>
            </a:pPr>
            <a:r>
              <a:rPr lang="en-US" sz="2800" b="1" u="sng"/>
              <a:t>Here are the older numbers</a:t>
            </a:r>
            <a:endParaRPr sz="2800" b="0" u="sng"/>
          </a:p>
          <a:p>
            <a:pPr marL="0" lvl="0" indent="0" algn="l" rtl="0">
              <a:spcBef>
                <a:spcPts val="0"/>
              </a:spcBef>
              <a:spcAft>
                <a:spcPts val="0"/>
              </a:spcAft>
              <a:buNone/>
            </a:pPr>
            <a:endParaRPr sz="2800" b="0"/>
          </a:p>
          <a:p>
            <a:pPr marL="0" lvl="0" indent="0" algn="l" rtl="0">
              <a:spcBef>
                <a:spcPts val="0"/>
              </a:spcBef>
              <a:spcAft>
                <a:spcPts val="0"/>
              </a:spcAft>
              <a:buNone/>
            </a:pPr>
            <a:r>
              <a:rPr lang="en-US" sz="2800" b="1"/>
              <a:t>Website: </a:t>
            </a:r>
            <a:r>
              <a:rPr lang="en-US" sz="2800" b="0"/>
              <a:t>See notes section for last Thursday's numbers – if you want to show percent of increase from 5/8 to 5/15</a:t>
            </a:r>
            <a:endParaRPr/>
          </a:p>
          <a:p>
            <a:pPr marL="0" lvl="0" indent="0" algn="l" rtl="0">
              <a:spcBef>
                <a:spcPts val="0"/>
              </a:spcBef>
              <a:spcAft>
                <a:spcPts val="0"/>
              </a:spcAft>
              <a:buNone/>
            </a:pPr>
            <a:endParaRPr sz="2800" b="1"/>
          </a:p>
          <a:p>
            <a:pPr marL="0" lvl="0" indent="0" algn="l" rtl="0">
              <a:spcBef>
                <a:spcPts val="0"/>
              </a:spcBef>
              <a:spcAft>
                <a:spcPts val="0"/>
              </a:spcAft>
              <a:buNone/>
            </a:pPr>
            <a:r>
              <a:rPr lang="en-US" sz="2800" b="1"/>
              <a:t>Social:</a:t>
            </a:r>
            <a:endParaRPr/>
          </a:p>
          <a:p>
            <a:pPr marL="0" lvl="0" indent="0" algn="l" rtl="0">
              <a:spcBef>
                <a:spcPts val="0"/>
              </a:spcBef>
              <a:spcAft>
                <a:spcPts val="0"/>
              </a:spcAft>
              <a:buNone/>
            </a:pPr>
            <a:r>
              <a:rPr lang="en-US" sz="2800"/>
              <a:t>Increase in followers:</a:t>
            </a:r>
            <a:endParaRPr sz="2800"/>
          </a:p>
          <a:p>
            <a:pPr marL="0" lvl="0" indent="0" algn="l" rtl="0">
              <a:spcBef>
                <a:spcPts val="0"/>
              </a:spcBef>
              <a:spcAft>
                <a:spcPts val="0"/>
              </a:spcAft>
              <a:buNone/>
            </a:pPr>
            <a:r>
              <a:rPr lang="en-US" sz="2800"/>
              <a:t>Twitter</a:t>
            </a:r>
            <a:endParaRPr/>
          </a:p>
          <a:p>
            <a:pPr marL="0" lvl="0" indent="0" algn="l" rtl="0">
              <a:spcBef>
                <a:spcPts val="0"/>
              </a:spcBef>
              <a:spcAft>
                <a:spcPts val="0"/>
              </a:spcAft>
              <a:buNone/>
            </a:pPr>
            <a:r>
              <a:rPr lang="en-US" sz="2800"/>
              <a:t>LinkedIn</a:t>
            </a:r>
            <a:endParaRPr/>
          </a:p>
          <a:p>
            <a:pPr marL="0" lvl="0" indent="0" algn="l" rtl="0">
              <a:spcBef>
                <a:spcPts val="0"/>
              </a:spcBef>
              <a:spcAft>
                <a:spcPts val="0"/>
              </a:spcAft>
              <a:buNone/>
            </a:pPr>
            <a:endParaRPr sz="2800"/>
          </a:p>
          <a:p>
            <a:pPr marL="571500" lvl="0" indent="-571500" algn="l" rtl="0">
              <a:spcBef>
                <a:spcPts val="0"/>
              </a:spcBef>
              <a:spcAft>
                <a:spcPts val="0"/>
              </a:spcAft>
              <a:buNone/>
            </a:pPr>
            <a:r>
              <a:rPr lang="en-US" sz="2800"/>
              <a:t>728% increase in engagement via Twitter (100 to </a:t>
            </a:r>
            <a:r>
              <a:rPr lang="en-US" sz="2800">
                <a:highlight>
                  <a:srgbClr val="FFFF00"/>
                </a:highlight>
              </a:rPr>
              <a:t>828</a:t>
            </a:r>
            <a:r>
              <a:rPr lang="en-US" sz="2800"/>
              <a:t>)  </a:t>
            </a:r>
            <a:endParaRPr/>
          </a:p>
          <a:p>
            <a:pPr marL="571500" lvl="0" indent="-571500" algn="l" rtl="0">
              <a:spcBef>
                <a:spcPts val="0"/>
              </a:spcBef>
              <a:spcAft>
                <a:spcPts val="0"/>
              </a:spcAft>
              <a:buNone/>
            </a:pPr>
            <a:r>
              <a:rPr lang="en-US" sz="2800"/>
              <a:t>82% increase in Twitter Followers (279 to </a:t>
            </a:r>
            <a:r>
              <a:rPr lang="en-US" sz="2800">
                <a:highlight>
                  <a:srgbClr val="FFFF00"/>
                </a:highlight>
              </a:rPr>
              <a:t>507</a:t>
            </a:r>
            <a:r>
              <a:rPr lang="en-US" sz="2800"/>
              <a:t>) spotlighting the excitement for the organization’s mission </a:t>
            </a:r>
            <a:endParaRPr sz="2800"/>
          </a:p>
          <a:p>
            <a:pPr marL="571500" lvl="0" indent="-571500" algn="l" rtl="0">
              <a:spcBef>
                <a:spcPts val="0"/>
              </a:spcBef>
              <a:spcAft>
                <a:spcPts val="0"/>
              </a:spcAft>
              <a:buNone/>
            </a:pPr>
            <a:r>
              <a:rPr lang="en-US" sz="2800"/>
              <a:t>730% increase in Reach (1,045,167 to </a:t>
            </a:r>
            <a:r>
              <a:rPr lang="en-US" sz="2800">
                <a:highlight>
                  <a:srgbClr val="FFFF00"/>
                </a:highlight>
              </a:rPr>
              <a:t>8,674,130</a:t>
            </a:r>
            <a:r>
              <a:rPr lang="en-US" sz="2800"/>
              <a:t>)</a:t>
            </a:r>
            <a:endParaRPr sz="2800"/>
          </a:p>
          <a:p>
            <a:pPr marL="571500" lvl="0" indent="-571500" algn="l" rtl="0">
              <a:spcBef>
                <a:spcPts val="0"/>
              </a:spcBef>
              <a:spcAft>
                <a:spcPts val="0"/>
              </a:spcAft>
              <a:buNone/>
            </a:pPr>
            <a:r>
              <a:rPr lang="en-US" sz="2800"/>
              <a:t>564% increase in Contributors (78 to </a:t>
            </a:r>
            <a:r>
              <a:rPr lang="en-US" sz="2800">
                <a:highlight>
                  <a:srgbClr val="FFFF00"/>
                </a:highlight>
              </a:rPr>
              <a:t>518</a:t>
            </a:r>
            <a:r>
              <a:rPr lang="en-US" sz="2800"/>
              <a:t>)</a:t>
            </a:r>
            <a:endParaRPr sz="2800"/>
          </a:p>
          <a:p>
            <a:pPr marL="571500" lvl="0" indent="-571500" algn="l" rtl="0">
              <a:spcBef>
                <a:spcPts val="0"/>
              </a:spcBef>
              <a:spcAft>
                <a:spcPts val="0"/>
              </a:spcAft>
              <a:buNone/>
            </a:pPr>
            <a:r>
              <a:rPr lang="en-US" sz="2800"/>
              <a:t>1,460% increase in Replies (5 to </a:t>
            </a:r>
            <a:r>
              <a:rPr lang="en-US" sz="2800">
                <a:highlight>
                  <a:srgbClr val="FFFF00"/>
                </a:highlight>
              </a:rPr>
              <a:t>78</a:t>
            </a:r>
            <a:r>
              <a:rPr lang="en-US" sz="2800"/>
              <a:t>)</a:t>
            </a:r>
            <a:endParaRPr sz="2800"/>
          </a:p>
          <a:p>
            <a:pPr marL="571500" lvl="0" indent="-571500" algn="l" rtl="0">
              <a:spcBef>
                <a:spcPts val="0"/>
              </a:spcBef>
              <a:spcAft>
                <a:spcPts val="0"/>
              </a:spcAft>
              <a:buNone/>
            </a:pPr>
            <a:r>
              <a:rPr lang="en-US" sz="2800"/>
              <a:t>3,559% increase in Retweets (17 to </a:t>
            </a:r>
            <a:r>
              <a:rPr lang="en-US" sz="2800">
                <a:highlight>
                  <a:srgbClr val="FFFF00"/>
                </a:highlight>
              </a:rPr>
              <a:t>622</a:t>
            </a:r>
            <a:r>
              <a:rPr lang="en-US" sz="2800"/>
              <a:t>)</a:t>
            </a:r>
            <a:endParaRPr/>
          </a:p>
          <a:p>
            <a:pPr marL="0" lvl="0" indent="0" algn="l" rtl="0">
              <a:spcBef>
                <a:spcPts val="0"/>
              </a:spcBef>
              <a:spcAft>
                <a:spcPts val="0"/>
              </a:spcAft>
              <a:buNone/>
            </a:pPr>
            <a:endParaRPr/>
          </a:p>
          <a:p>
            <a:pPr marL="0" lvl="0" indent="0" algn="l" rtl="0">
              <a:spcBef>
                <a:spcPts val="0"/>
              </a:spcBef>
              <a:spcAft>
                <a:spcPts val="0"/>
              </a:spcAft>
              <a:buNone/>
            </a:pPr>
            <a:r>
              <a:rPr lang="en-US"/>
              <a:t> </a:t>
            </a:r>
            <a:endParaRPr/>
          </a:p>
          <a:p>
            <a:pPr marL="0" lvl="0" indent="0" algn="l" rtl="0">
              <a:spcBef>
                <a:spcPts val="0"/>
              </a:spcBef>
              <a:spcAft>
                <a:spcPts val="0"/>
              </a:spcAft>
              <a:buNone/>
            </a:pPr>
            <a:endParaRPr/>
          </a:p>
          <a:p>
            <a:pPr marL="0" lvl="0" indent="0" algn="l" rtl="0">
              <a:spcBef>
                <a:spcPts val="0"/>
              </a:spcBef>
              <a:spcAft>
                <a:spcPts val="0"/>
              </a:spcAft>
              <a:buNone/>
            </a:pPr>
            <a:r>
              <a:rPr lang="en-US" b="1"/>
              <a:t>Mojaloop.io </a:t>
            </a:r>
            <a:endParaRPr/>
          </a:p>
          <a:p>
            <a:pPr marL="0" lvl="0" indent="0" algn="l" rtl="0">
              <a:spcBef>
                <a:spcPts val="0"/>
              </a:spcBef>
              <a:spcAft>
                <a:spcPts val="0"/>
              </a:spcAft>
              <a:buNone/>
            </a:pPr>
            <a:r>
              <a:rPr lang="en-US"/>
              <a:t>·  New Users 3,548 </a:t>
            </a:r>
            <a:endParaRPr/>
          </a:p>
          <a:p>
            <a:pPr marL="0" lvl="0" indent="0" algn="l" rtl="0">
              <a:spcBef>
                <a:spcPts val="0"/>
              </a:spcBef>
              <a:spcAft>
                <a:spcPts val="0"/>
              </a:spcAft>
              <a:buNone/>
            </a:pPr>
            <a:r>
              <a:rPr lang="en-US"/>
              <a:t>·  Sessions 4,159 </a:t>
            </a:r>
            <a:endParaRPr/>
          </a:p>
          <a:p>
            <a:pPr marL="0" lvl="0" indent="0" algn="l" rtl="0">
              <a:spcBef>
                <a:spcPts val="0"/>
              </a:spcBef>
              <a:spcAft>
                <a:spcPts val="0"/>
              </a:spcAft>
              <a:buNone/>
            </a:pPr>
            <a:r>
              <a:rPr lang="en-US"/>
              <a:t>·  Pages per session 2.2 </a:t>
            </a:r>
            <a:endParaRPr/>
          </a:p>
          <a:p>
            <a:pPr marL="0" lvl="0" indent="0" algn="l" rtl="0">
              <a:spcBef>
                <a:spcPts val="0"/>
              </a:spcBef>
              <a:spcAft>
                <a:spcPts val="0"/>
              </a:spcAft>
              <a:buNone/>
            </a:pPr>
            <a:r>
              <a:rPr lang="en-US"/>
              <a:t>·  Pageviews 9,133 </a:t>
            </a:r>
            <a:endParaRPr/>
          </a:p>
          <a:p>
            <a:pPr marL="0" lvl="0" indent="0" algn="l" rtl="0">
              <a:spcBef>
                <a:spcPts val="0"/>
              </a:spcBef>
              <a:spcAft>
                <a:spcPts val="0"/>
              </a:spcAft>
              <a:buNone/>
            </a:pPr>
            <a:r>
              <a:rPr lang="en-US"/>
              <a:t>·  Avg. Session duration 00:02:04 </a:t>
            </a:r>
            <a:endParaRPr/>
          </a:p>
          <a:p>
            <a:pPr marL="0" lvl="0" indent="0" algn="l" rtl="0">
              <a:spcBef>
                <a:spcPts val="0"/>
              </a:spcBef>
              <a:spcAft>
                <a:spcPts val="0"/>
              </a:spcAft>
              <a:buNone/>
            </a:pPr>
            <a:r>
              <a:rPr lang="en-US"/>
              <a:t>· 89.2% of visitors were new </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b="1"/>
              <a:t>Twitter </a:t>
            </a:r>
            <a:r>
              <a:rPr lang="en-US"/>
              <a:t>  </a:t>
            </a:r>
            <a:endParaRPr/>
          </a:p>
          <a:p>
            <a:pPr marL="171450" lvl="0" indent="-171450" algn="l" rtl="0">
              <a:spcBef>
                <a:spcPts val="0"/>
              </a:spcBef>
              <a:spcAft>
                <a:spcPts val="0"/>
              </a:spcAft>
              <a:buClr>
                <a:schemeClr val="dk1"/>
              </a:buClr>
              <a:buSzPts val="1200"/>
              <a:buFont typeface="Arial"/>
              <a:buChar char="•"/>
            </a:pPr>
            <a:r>
              <a:rPr lang="en-US"/>
              <a:t>471 total followers (+248) </a:t>
            </a:r>
            <a:endParaRPr/>
          </a:p>
          <a:p>
            <a:pPr marL="171450" lvl="0" indent="-171450" algn="l" rtl="0">
              <a:spcBef>
                <a:spcPts val="0"/>
              </a:spcBef>
              <a:spcAft>
                <a:spcPts val="0"/>
              </a:spcAft>
              <a:buClr>
                <a:schemeClr val="dk1"/>
              </a:buClr>
              <a:buSzPts val="1200"/>
              <a:buFont typeface="Arial"/>
              <a:buChar char="•"/>
            </a:pPr>
            <a:r>
              <a:rPr lang="en-US"/>
              <a:t>40,593 total impressions </a:t>
            </a:r>
            <a:endParaRPr/>
          </a:p>
          <a:p>
            <a:pPr marL="171450" lvl="0" indent="-171450" algn="l" rtl="0">
              <a:spcBef>
                <a:spcPts val="0"/>
              </a:spcBef>
              <a:spcAft>
                <a:spcPts val="0"/>
              </a:spcAft>
              <a:buClr>
                <a:schemeClr val="dk1"/>
              </a:buClr>
              <a:buSzPts val="1200"/>
              <a:buFont typeface="Arial"/>
              <a:buChar char="•"/>
            </a:pPr>
            <a:r>
              <a:rPr lang="en-US"/>
              <a:t>2209 Engagements </a:t>
            </a:r>
            <a:endParaRPr/>
          </a:p>
          <a:p>
            <a:pPr marL="171450" lvl="0" indent="-171450" algn="l" rtl="0">
              <a:spcBef>
                <a:spcPts val="0"/>
              </a:spcBef>
              <a:spcAft>
                <a:spcPts val="0"/>
              </a:spcAft>
              <a:buClr>
                <a:schemeClr val="dk1"/>
              </a:buClr>
              <a:buSzPts val="1200"/>
              <a:buFont typeface="Arial"/>
              <a:buChar char="•"/>
            </a:pPr>
            <a:r>
              <a:rPr lang="en-US"/>
              <a:t>5% Average Engagement Rate </a:t>
            </a:r>
            <a:endParaRPr/>
          </a:p>
          <a:p>
            <a:pPr marL="171450" lvl="0" indent="-171450" algn="l" rtl="0">
              <a:spcBef>
                <a:spcPts val="0"/>
              </a:spcBef>
              <a:spcAft>
                <a:spcPts val="0"/>
              </a:spcAft>
              <a:buClr>
                <a:schemeClr val="dk1"/>
              </a:buClr>
              <a:buSzPts val="1200"/>
              <a:buFont typeface="Arial"/>
              <a:buChar char="•"/>
            </a:pPr>
            <a:r>
              <a:rPr lang="en-US"/>
              <a:t>94 Retweets, 244 Likes, and 333 User Profile Clicks </a:t>
            </a:r>
            <a:endParaRPr/>
          </a:p>
          <a:p>
            <a:pPr marL="171450" lvl="0" indent="-171450" algn="l" rtl="0">
              <a:spcBef>
                <a:spcPts val="0"/>
              </a:spcBef>
              <a:spcAft>
                <a:spcPts val="0"/>
              </a:spcAft>
              <a:buClr>
                <a:schemeClr val="dk1"/>
              </a:buClr>
              <a:buSzPts val="1200"/>
              <a:buFont typeface="Arial"/>
              <a:buChar char="•"/>
            </a:pPr>
            <a:r>
              <a:rPr lang="en-US"/>
              <a:t>457 URL Clicks </a:t>
            </a:r>
            <a:endParaRPr/>
          </a:p>
          <a:p>
            <a:pPr marL="171450" lvl="0" indent="-171450" algn="l" rtl="0">
              <a:spcBef>
                <a:spcPts val="0"/>
              </a:spcBef>
              <a:spcAft>
                <a:spcPts val="0"/>
              </a:spcAft>
              <a:buClr>
                <a:schemeClr val="dk1"/>
              </a:buClr>
              <a:buSzPts val="1200"/>
              <a:buFont typeface="Arial"/>
              <a:buChar char="•"/>
            </a:pPr>
            <a:r>
              <a:rPr lang="en-US"/>
              <a:t>36 hashtag clicks </a:t>
            </a:r>
            <a:endParaRPr/>
          </a:p>
          <a:p>
            <a:pPr marL="171450" lvl="0" indent="-171450" algn="l" rtl="0">
              <a:spcBef>
                <a:spcPts val="0"/>
              </a:spcBef>
              <a:spcAft>
                <a:spcPts val="0"/>
              </a:spcAft>
              <a:buClr>
                <a:schemeClr val="dk1"/>
              </a:buClr>
              <a:buSzPts val="1200"/>
              <a:buFont typeface="Arial"/>
              <a:buChar char="•"/>
            </a:pPr>
            <a:r>
              <a:rPr lang="en-US"/>
              <a:t>290 media engagements and 3103 media views </a:t>
            </a:r>
            <a:endParaRPr/>
          </a:p>
          <a:p>
            <a:pPr marL="0" lvl="0" indent="0" algn="l" rtl="0">
              <a:spcBef>
                <a:spcPts val="0"/>
              </a:spcBef>
              <a:spcAft>
                <a:spcPts val="0"/>
              </a:spcAft>
              <a:buClr>
                <a:schemeClr val="dk1"/>
              </a:buClr>
              <a:buSzPts val="1200"/>
              <a:buFont typeface="Arial"/>
              <a:buNone/>
            </a:pPr>
            <a:endParaRPr/>
          </a:p>
          <a:p>
            <a:pPr marL="0" lvl="0" indent="0" algn="l" rtl="0">
              <a:spcBef>
                <a:spcPts val="0"/>
              </a:spcBef>
              <a:spcAft>
                <a:spcPts val="0"/>
              </a:spcAft>
              <a:buNone/>
            </a:pPr>
            <a:r>
              <a:rPr lang="en-US" b="1"/>
              <a:t>LinkedIn</a:t>
            </a:r>
            <a:r>
              <a:rPr lang="en-US" b="1" i="1"/>
              <a:t> </a:t>
            </a:r>
            <a:endParaRPr/>
          </a:p>
          <a:p>
            <a:pPr marL="0" lvl="0" indent="0" algn="l" rtl="0">
              <a:spcBef>
                <a:spcPts val="0"/>
              </a:spcBef>
              <a:spcAft>
                <a:spcPts val="0"/>
              </a:spcAft>
              <a:buNone/>
            </a:pPr>
            <a:r>
              <a:rPr lang="en-US"/>
              <a:t>+100 followers </a:t>
            </a:r>
            <a:endParaRPr/>
          </a:p>
          <a:p>
            <a:pPr marL="0" lvl="0" indent="0" algn="l" rtl="0">
              <a:spcBef>
                <a:spcPts val="0"/>
              </a:spcBef>
              <a:spcAft>
                <a:spcPts val="0"/>
              </a:spcAft>
              <a:buNone/>
            </a:pPr>
            <a:r>
              <a:rPr lang="en-US"/>
              <a:t>1,028 Impressions </a:t>
            </a:r>
            <a:endParaRPr/>
          </a:p>
          <a:p>
            <a:pPr marL="0" lvl="0" indent="0" algn="l" rtl="0">
              <a:spcBef>
                <a:spcPts val="0"/>
              </a:spcBef>
              <a:spcAft>
                <a:spcPts val="0"/>
              </a:spcAft>
              <a:buNone/>
            </a:pPr>
            <a:r>
              <a:rPr lang="en-US"/>
              <a:t>13.7% Engagement rate (per Impression) </a:t>
            </a:r>
            <a:endParaRPr/>
          </a:p>
          <a:p>
            <a:pPr marL="0" lvl="0" indent="0" algn="l" rtl="0">
              <a:spcBef>
                <a:spcPts val="0"/>
              </a:spcBef>
              <a:spcAft>
                <a:spcPts val="0"/>
              </a:spcAft>
              <a:buNone/>
            </a:pPr>
            <a:endParaRPr b="1"/>
          </a:p>
          <a:p>
            <a:pPr marL="0" lvl="0" indent="0" algn="l" rtl="0">
              <a:spcBef>
                <a:spcPts val="0"/>
              </a:spcBef>
              <a:spcAft>
                <a:spcPts val="0"/>
              </a:spcAft>
              <a:buNone/>
            </a:pPr>
            <a:r>
              <a:rPr lang="en-US" b="1"/>
              <a:t>Facebook </a:t>
            </a:r>
            <a:endParaRPr/>
          </a:p>
          <a:p>
            <a:pPr marL="0" lvl="0" indent="0" algn="l" rtl="0">
              <a:spcBef>
                <a:spcPts val="0"/>
              </a:spcBef>
              <a:spcAft>
                <a:spcPts val="0"/>
              </a:spcAft>
              <a:buNone/>
            </a:pPr>
            <a:r>
              <a:rPr lang="en-US"/>
              <a:t>52 Page Views (5100% increase) </a:t>
            </a:r>
            <a:endParaRPr/>
          </a:p>
          <a:p>
            <a:pPr marL="0" lvl="0" indent="0" algn="l" rtl="0">
              <a:spcBef>
                <a:spcPts val="0"/>
              </a:spcBef>
              <a:spcAft>
                <a:spcPts val="0"/>
              </a:spcAft>
              <a:buNone/>
            </a:pPr>
            <a:r>
              <a:rPr lang="en-US"/>
              <a:t>9 Page Likes (800% increase) </a:t>
            </a:r>
            <a:endParaRPr/>
          </a:p>
          <a:p>
            <a:pPr marL="0" lvl="0" indent="0" algn="l" rtl="0">
              <a:spcBef>
                <a:spcPts val="0"/>
              </a:spcBef>
              <a:spcAft>
                <a:spcPts val="0"/>
              </a:spcAft>
              <a:buNone/>
            </a:pPr>
            <a:r>
              <a:rPr lang="en-US"/>
              <a:t>10 Page Followers (900% increase) </a:t>
            </a:r>
            <a:endParaRPr/>
          </a:p>
          <a:p>
            <a:pPr marL="0" lvl="0" indent="0" algn="l" rtl="0">
              <a:spcBef>
                <a:spcPts val="0"/>
              </a:spcBef>
              <a:spcAft>
                <a:spcPts val="0"/>
              </a:spcAft>
              <a:buNone/>
            </a:pPr>
            <a:r>
              <a:rPr lang="en-US"/>
              <a:t>Post reach: 474 People (47300% increase) </a:t>
            </a:r>
            <a:endParaRPr/>
          </a:p>
          <a:p>
            <a:pPr marL="0" lvl="0" indent="0" algn="l" rtl="0">
              <a:spcBef>
                <a:spcPts val="0"/>
              </a:spcBef>
              <a:spcAft>
                <a:spcPts val="0"/>
              </a:spcAft>
              <a:buNone/>
            </a:pPr>
            <a:r>
              <a:rPr lang="en-US"/>
              <a:t>77 Post Engagements </a:t>
            </a:r>
            <a:endParaRPr/>
          </a:p>
          <a:p>
            <a:pPr marL="0" lvl="0" indent="0" algn="l" rtl="0">
              <a:spcBef>
                <a:spcPts val="0"/>
              </a:spcBef>
              <a:spcAft>
                <a:spcPts val="0"/>
              </a:spcAft>
              <a:buNone/>
            </a:pPr>
            <a:endParaRPr b="1"/>
          </a:p>
          <a:p>
            <a:pPr marL="0" lvl="0" indent="0" algn="l" rtl="0">
              <a:spcBef>
                <a:spcPts val="0"/>
              </a:spcBef>
              <a:spcAft>
                <a:spcPts val="0"/>
              </a:spcAft>
              <a:buNone/>
            </a:pPr>
            <a:r>
              <a:rPr lang="en-US" b="1"/>
              <a:t>Email</a:t>
            </a:r>
            <a:endParaRPr/>
          </a:p>
          <a:p>
            <a:pPr marL="0" lvl="0" indent="0" algn="l" rtl="0">
              <a:spcBef>
                <a:spcPts val="0"/>
              </a:spcBef>
              <a:spcAft>
                <a:spcPts val="0"/>
              </a:spcAft>
              <a:buNone/>
            </a:pPr>
            <a:r>
              <a:rPr lang="en-US"/>
              <a:t>47.9% Open rate </a:t>
            </a:r>
            <a:endParaRPr/>
          </a:p>
          <a:p>
            <a:pPr marL="0" lvl="0" indent="0" algn="l" rtl="0">
              <a:spcBef>
                <a:spcPts val="0"/>
              </a:spcBef>
              <a:spcAft>
                <a:spcPts val="0"/>
              </a:spcAft>
              <a:buNone/>
            </a:pPr>
            <a:r>
              <a:rPr lang="en-US"/>
              <a:t>29.3% Click rate </a:t>
            </a:r>
            <a:endParaRPr/>
          </a:p>
          <a:p>
            <a:pPr marL="0" lvl="0" indent="0" algn="l" rtl="0">
              <a:spcBef>
                <a:spcPts val="0"/>
              </a:spcBef>
              <a:spcAft>
                <a:spcPts val="0"/>
              </a:spcAft>
              <a:buNone/>
            </a:pPr>
            <a:r>
              <a:rPr lang="en-US"/>
              <a:t>Delivery Rate 99.7% </a:t>
            </a:r>
            <a:endParaRPr/>
          </a:p>
          <a:p>
            <a:pPr marL="0" lvl="0" indent="0" algn="l" rtl="0">
              <a:spcBef>
                <a:spcPts val="0"/>
              </a:spcBef>
              <a:spcAft>
                <a:spcPts val="0"/>
              </a:spcAft>
              <a:buNone/>
            </a:pPr>
            <a:r>
              <a:rPr lang="en-US"/>
              <a:t>Bounce 0.3% </a:t>
            </a:r>
            <a:endParaRPr/>
          </a:p>
          <a:p>
            <a:pPr marL="0" lvl="0" indent="0" algn="l" rtl="0">
              <a:spcBef>
                <a:spcPts val="0"/>
              </a:spcBef>
              <a:spcAft>
                <a:spcPts val="0"/>
              </a:spcAft>
              <a:buNone/>
            </a:pPr>
            <a:r>
              <a:rPr lang="en-US"/>
              <a:t>Opt out 0.3% </a:t>
            </a:r>
            <a:endParaRPr/>
          </a:p>
          <a:p>
            <a:pPr marL="1828800" lvl="4" indent="0" algn="l" rtl="0">
              <a:spcBef>
                <a:spcPts val="0"/>
              </a:spcBef>
              <a:spcAft>
                <a:spcPts val="0"/>
              </a:spcAft>
              <a:buClr>
                <a:schemeClr val="dk1"/>
              </a:buClr>
              <a:buSzPts val="1200"/>
              <a:buFont typeface="Arial"/>
              <a:buNone/>
            </a:pPr>
            <a:endParaRPr/>
          </a:p>
          <a:p>
            <a:pPr marL="2000250" lvl="4" indent="-95250" algn="l" rtl="0">
              <a:spcBef>
                <a:spcPts val="0"/>
              </a:spcBef>
              <a:spcAft>
                <a:spcPts val="0"/>
              </a:spcAft>
              <a:buClr>
                <a:schemeClr val="dk1"/>
              </a:buClr>
              <a:buSzPts val="1200"/>
              <a:buFont typeface="Arial"/>
              <a:buNone/>
            </a:pPr>
            <a:endParaRPr/>
          </a:p>
        </p:txBody>
      </p:sp>
      <p:sp>
        <p:nvSpPr>
          <p:cNvPr id="167" name="Google Shape;16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212E7D8-EF21-2543-93D3-E52749CD1EC8}"/>
              </a:ext>
            </a:extLst>
          </p:cNvPr>
          <p:cNvSpPr/>
          <p:nvPr/>
        </p:nvSpPr>
        <p:spPr>
          <a:xfrm>
            <a:off x="861219" y="3595738"/>
            <a:ext cx="25129908" cy="8531688"/>
          </a:xfrm>
          <a:prstGeom prst="roundRect">
            <a:avLst>
              <a:gd name="adj" fmla="val 66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sp>
        <p:nvSpPr>
          <p:cNvPr id="4" name="Oval 3">
            <a:extLst>
              <a:ext uri="{FF2B5EF4-FFF2-40B4-BE49-F238E27FC236}">
                <a16:creationId xmlns:a16="http://schemas.microsoft.com/office/drawing/2014/main" id="{4AC1ED45-D031-B94A-BAB1-482F24228794}"/>
              </a:ext>
            </a:extLst>
          </p:cNvPr>
          <p:cNvSpPr/>
          <p:nvPr/>
        </p:nvSpPr>
        <p:spPr>
          <a:xfrm>
            <a:off x="14216243" y="1588574"/>
            <a:ext cx="4769554" cy="4769554"/>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531EC2-BD07-9544-89FF-31AE4C23EC5E}"/>
              </a:ext>
            </a:extLst>
          </p:cNvPr>
          <p:cNvSpPr/>
          <p:nvPr/>
        </p:nvSpPr>
        <p:spPr>
          <a:xfrm>
            <a:off x="21721648" y="5453742"/>
            <a:ext cx="3608615" cy="36086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B1EF47-5F45-A042-A683-AA31B481CD13}"/>
              </a:ext>
            </a:extLst>
          </p:cNvPr>
          <p:cNvSpPr/>
          <p:nvPr/>
        </p:nvSpPr>
        <p:spPr>
          <a:xfrm>
            <a:off x="18985797" y="7486550"/>
            <a:ext cx="4890508" cy="4890508"/>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6CE7C0DB-9E0D-0A4E-938B-2E797BB200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618" y="835854"/>
            <a:ext cx="6148471" cy="1956331"/>
          </a:xfrm>
          <a:prstGeom prst="rect">
            <a:avLst/>
          </a:prstGeom>
        </p:spPr>
      </p:pic>
      <p:pic>
        <p:nvPicPr>
          <p:cNvPr id="12" name="Picture 11" descr="A picture containing light&#10;&#10;Description automatically generated">
            <a:extLst>
              <a:ext uri="{FF2B5EF4-FFF2-40B4-BE49-F238E27FC236}">
                <a16:creationId xmlns:a16="http://schemas.microsoft.com/office/drawing/2014/main" id="{F255BDEE-0B93-4D84-BD17-7EEB010F3DE2}"/>
              </a:ext>
            </a:extLst>
          </p:cNvPr>
          <p:cNvPicPr>
            <a:picLocks noChangeAspect="1"/>
          </p:cNvPicPr>
          <p:nvPr userDrawn="1"/>
        </p:nvPicPr>
        <p:blipFill>
          <a:blip r:embed="rId4"/>
          <a:stretch>
            <a:fillRect/>
          </a:stretch>
        </p:blipFill>
        <p:spPr>
          <a:xfrm>
            <a:off x="1587" y="0"/>
            <a:ext cx="24384000" cy="13716000"/>
          </a:xfrm>
          <a:prstGeom prst="rect">
            <a:avLst/>
          </a:prstGeom>
        </p:spPr>
      </p:pic>
      <p:sp>
        <p:nvSpPr>
          <p:cNvPr id="13" name="Rounded Rectangle 10">
            <a:extLst>
              <a:ext uri="{FF2B5EF4-FFF2-40B4-BE49-F238E27FC236}">
                <a16:creationId xmlns:a16="http://schemas.microsoft.com/office/drawing/2014/main" id="{455CB44D-002E-4C95-8C9F-96EB569C8850}"/>
              </a:ext>
            </a:extLst>
          </p:cNvPr>
          <p:cNvSpPr/>
          <p:nvPr userDrawn="1"/>
        </p:nvSpPr>
        <p:spPr>
          <a:xfrm>
            <a:off x="861219" y="3595738"/>
            <a:ext cx="25129908" cy="8531688"/>
          </a:xfrm>
          <a:prstGeom prst="roundRect">
            <a:avLst>
              <a:gd name="adj" fmla="val 6683"/>
            </a:avLst>
          </a:prstGeom>
          <a:solidFill>
            <a:srgbClr val="005A8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4" name="Graphic 13">
            <a:extLst>
              <a:ext uri="{FF2B5EF4-FFF2-40B4-BE49-F238E27FC236}">
                <a16:creationId xmlns:a16="http://schemas.microsoft.com/office/drawing/2014/main" id="{E35504C6-6C8E-4F5C-80D7-12B2BE6470A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695847" y="1224115"/>
            <a:ext cx="6612396" cy="1755673"/>
          </a:xfrm>
          <a:prstGeom prst="rect">
            <a:avLst/>
          </a:prstGeom>
        </p:spPr>
      </p:pic>
      <p:pic>
        <p:nvPicPr>
          <p:cNvPr id="18" name="Picture 17" descr="A picture containing cable, necklace, knot&#10;&#10;Description automatically generated">
            <a:extLst>
              <a:ext uri="{FF2B5EF4-FFF2-40B4-BE49-F238E27FC236}">
                <a16:creationId xmlns:a16="http://schemas.microsoft.com/office/drawing/2014/main" id="{9AC06CED-B54E-4A61-9D47-4A64F3276A64}"/>
              </a:ext>
            </a:extLst>
          </p:cNvPr>
          <p:cNvPicPr>
            <a:picLocks noChangeAspect="1"/>
          </p:cNvPicPr>
          <p:nvPr userDrawn="1"/>
        </p:nvPicPr>
        <p:blipFill>
          <a:blip r:embed="rId7">
            <a:alphaModFix amt="28000"/>
          </a:blip>
          <a:stretch>
            <a:fillRect/>
          </a:stretch>
        </p:blipFill>
        <p:spPr>
          <a:xfrm rot="16501011">
            <a:off x="19097665" y="7495832"/>
            <a:ext cx="5031755" cy="5031755"/>
          </a:xfrm>
          <a:prstGeom prst="rect">
            <a:avLst/>
          </a:prstGeom>
          <a:ln w="57150">
            <a:noFill/>
          </a:ln>
        </p:spPr>
      </p:pic>
      <p:pic>
        <p:nvPicPr>
          <p:cNvPr id="19" name="Picture 18" descr="A picture containing cable, necklace, knot&#10;&#10;Description automatically generated">
            <a:extLst>
              <a:ext uri="{FF2B5EF4-FFF2-40B4-BE49-F238E27FC236}">
                <a16:creationId xmlns:a16="http://schemas.microsoft.com/office/drawing/2014/main" id="{B0C527DB-AB8D-4F12-ABB4-6052C9DFFA6F}"/>
              </a:ext>
            </a:extLst>
          </p:cNvPr>
          <p:cNvPicPr>
            <a:picLocks noChangeAspect="1"/>
          </p:cNvPicPr>
          <p:nvPr userDrawn="1"/>
        </p:nvPicPr>
        <p:blipFill>
          <a:blip r:embed="rId7">
            <a:alphaModFix amt="28000"/>
          </a:blip>
          <a:stretch>
            <a:fillRect/>
          </a:stretch>
        </p:blipFill>
        <p:spPr>
          <a:xfrm rot="16501011">
            <a:off x="12290465" y="2043298"/>
            <a:ext cx="5031755" cy="5031755"/>
          </a:xfrm>
          <a:prstGeom prst="rect">
            <a:avLst/>
          </a:prstGeom>
          <a:ln w="57150">
            <a:noFill/>
          </a:ln>
        </p:spPr>
      </p:pic>
      <p:pic>
        <p:nvPicPr>
          <p:cNvPr id="20" name="Picture 19" descr="A picture containing cable, necklace, knot&#10;&#10;Description automatically generated">
            <a:extLst>
              <a:ext uri="{FF2B5EF4-FFF2-40B4-BE49-F238E27FC236}">
                <a16:creationId xmlns:a16="http://schemas.microsoft.com/office/drawing/2014/main" id="{DD8F10F8-248B-4503-88C7-D731C1461F44}"/>
              </a:ext>
            </a:extLst>
          </p:cNvPr>
          <p:cNvPicPr>
            <a:picLocks noChangeAspect="1"/>
          </p:cNvPicPr>
          <p:nvPr userDrawn="1"/>
        </p:nvPicPr>
        <p:blipFill>
          <a:blip r:embed="rId7">
            <a:alphaModFix amt="28000"/>
          </a:blip>
          <a:stretch>
            <a:fillRect/>
          </a:stretch>
        </p:blipFill>
        <p:spPr>
          <a:xfrm rot="16501011">
            <a:off x="21790063" y="5444756"/>
            <a:ext cx="3699541" cy="3699541"/>
          </a:xfrm>
          <a:prstGeom prst="rect">
            <a:avLst/>
          </a:prstGeom>
          <a:ln w="57150">
            <a:noFill/>
          </a:ln>
        </p:spPr>
      </p:pic>
    </p:spTree>
    <p:extLst>
      <p:ext uri="{BB962C8B-B14F-4D97-AF65-F5344CB8AC3E}">
        <p14:creationId xmlns:p14="http://schemas.microsoft.com/office/powerpoint/2010/main" val="666881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5" name="Graphic 4">
            <a:extLst>
              <a:ext uri="{FF2B5EF4-FFF2-40B4-BE49-F238E27FC236}">
                <a16:creationId xmlns:a16="http://schemas.microsoft.com/office/drawing/2014/main" id="{32CFA138-28A4-D644-AF2B-9444858492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3432641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8" name="Picture 7" descr="A picture containing light&#10;&#10;Description automatically generated">
            <a:extLst>
              <a:ext uri="{FF2B5EF4-FFF2-40B4-BE49-F238E27FC236}">
                <a16:creationId xmlns:a16="http://schemas.microsoft.com/office/drawing/2014/main" id="{CB14EC90-E499-7F40-A81C-63D0DD2592C7}"/>
              </a:ext>
            </a:extLst>
          </p:cNvPr>
          <p:cNvPicPr>
            <a:picLocks noChangeAspect="1"/>
          </p:cNvPicPr>
          <p:nvPr userDrawn="1"/>
        </p:nvPicPr>
        <p:blipFill>
          <a:blip r:embed="rId2"/>
          <a:stretch>
            <a:fillRect/>
          </a:stretch>
        </p:blipFill>
        <p:spPr>
          <a:xfrm>
            <a:off x="1587" y="0"/>
            <a:ext cx="24384000" cy="13716000"/>
          </a:xfrm>
          <a:prstGeom prst="rect">
            <a:avLst/>
          </a:prstGeom>
        </p:spPr>
      </p:pic>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rgbClr val="005A8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dirty="0"/>
          </a:p>
        </p:txBody>
      </p:sp>
      <p:pic>
        <p:nvPicPr>
          <p:cNvPr id="10" name="Graphic 9">
            <a:extLst>
              <a:ext uri="{FF2B5EF4-FFF2-40B4-BE49-F238E27FC236}">
                <a16:creationId xmlns:a16="http://schemas.microsoft.com/office/drawing/2014/main" id="{DE0A9A71-07CD-1F41-BF33-CF2369394EC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95847" y="1224115"/>
            <a:ext cx="6612396" cy="1755673"/>
          </a:xfrm>
          <a:prstGeom prst="rect">
            <a:avLst/>
          </a:prstGeom>
        </p:spPr>
      </p:pic>
      <p:sp>
        <p:nvSpPr>
          <p:cNvPr id="17" name="Picture Placeholder 16">
            <a:extLst>
              <a:ext uri="{FF2B5EF4-FFF2-40B4-BE49-F238E27FC236}">
                <a16:creationId xmlns:a16="http://schemas.microsoft.com/office/drawing/2014/main" id="{8320F321-279C-8941-9A4F-3E00FB08F124}"/>
              </a:ext>
            </a:extLst>
          </p:cNvPr>
          <p:cNvSpPr>
            <a:spLocks noGrp="1"/>
          </p:cNvSpPr>
          <p:nvPr>
            <p:ph type="pic" sz="quarter" idx="13"/>
          </p:nvPr>
        </p:nvSpPr>
        <p:spPr>
          <a:xfrm>
            <a:off x="14356556" y="677782"/>
            <a:ext cx="9169400" cy="9169400"/>
          </a:xfrm>
          <a:prstGeom prst="ellipse">
            <a:avLst/>
          </a:prstGeom>
        </p:spPr>
        <p:txBody>
          <a:bodyPr/>
          <a:lstStyle/>
          <a:p>
            <a:endParaRPr lang="en-US"/>
          </a:p>
        </p:txBody>
      </p:sp>
      <p:pic>
        <p:nvPicPr>
          <p:cNvPr id="19" name="Picture 18" descr="A picture containing cable, necklace, knot&#10;&#10;Description automatically generated">
            <a:extLst>
              <a:ext uri="{FF2B5EF4-FFF2-40B4-BE49-F238E27FC236}">
                <a16:creationId xmlns:a16="http://schemas.microsoft.com/office/drawing/2014/main" id="{252A5CC6-2D20-6140-80EB-2ADB1677A9BC}"/>
              </a:ext>
            </a:extLst>
          </p:cNvPr>
          <p:cNvPicPr>
            <a:picLocks noChangeAspect="1"/>
          </p:cNvPicPr>
          <p:nvPr userDrawn="1"/>
        </p:nvPicPr>
        <p:blipFill>
          <a:blip r:embed="rId5"/>
          <a:stretch>
            <a:fillRect/>
          </a:stretch>
        </p:blipFill>
        <p:spPr>
          <a:xfrm>
            <a:off x="14083989" y="387349"/>
            <a:ext cx="9805465" cy="9805465"/>
          </a:xfrm>
          <a:prstGeom prst="rect">
            <a:avLst/>
          </a:prstGeom>
          <a:ln w="57150">
            <a:noFill/>
          </a:ln>
        </p:spPr>
      </p:pic>
      <p:pic>
        <p:nvPicPr>
          <p:cNvPr id="12" name="Picture 11" descr="A picture containing cable, necklace, knot&#10;&#10;Description automatically generated">
            <a:extLst>
              <a:ext uri="{FF2B5EF4-FFF2-40B4-BE49-F238E27FC236}">
                <a16:creationId xmlns:a16="http://schemas.microsoft.com/office/drawing/2014/main" id="{460C1D56-F2C1-7740-9150-DF25E2A37B58}"/>
              </a:ext>
            </a:extLst>
          </p:cNvPr>
          <p:cNvPicPr>
            <a:picLocks noChangeAspect="1"/>
          </p:cNvPicPr>
          <p:nvPr userDrawn="1"/>
        </p:nvPicPr>
        <p:blipFill>
          <a:blip r:embed="rId5">
            <a:alphaModFix amt="28000"/>
          </a:blip>
          <a:stretch>
            <a:fillRect/>
          </a:stretch>
        </p:blipFill>
        <p:spPr>
          <a:xfrm rot="16501011">
            <a:off x="19097665" y="7495832"/>
            <a:ext cx="5031755" cy="5031755"/>
          </a:xfrm>
          <a:prstGeom prst="rect">
            <a:avLst/>
          </a:prstGeom>
          <a:ln w="57150">
            <a:noFill/>
          </a:ln>
        </p:spPr>
      </p:pic>
      <p:pic>
        <p:nvPicPr>
          <p:cNvPr id="13" name="Picture 12" descr="A picture containing cable, necklace, knot&#10;&#10;Description automatically generated">
            <a:extLst>
              <a:ext uri="{FF2B5EF4-FFF2-40B4-BE49-F238E27FC236}">
                <a16:creationId xmlns:a16="http://schemas.microsoft.com/office/drawing/2014/main" id="{18835418-AAB3-834D-87EB-0B74B7432883}"/>
              </a:ext>
            </a:extLst>
          </p:cNvPr>
          <p:cNvPicPr>
            <a:picLocks noChangeAspect="1"/>
          </p:cNvPicPr>
          <p:nvPr userDrawn="1"/>
        </p:nvPicPr>
        <p:blipFill>
          <a:blip r:embed="rId5">
            <a:alphaModFix amt="28000"/>
          </a:blip>
          <a:stretch>
            <a:fillRect/>
          </a:stretch>
        </p:blipFill>
        <p:spPr>
          <a:xfrm rot="16501011">
            <a:off x="12290465" y="2043298"/>
            <a:ext cx="5031755" cy="5031755"/>
          </a:xfrm>
          <a:prstGeom prst="rect">
            <a:avLst/>
          </a:prstGeom>
          <a:ln w="57150">
            <a:noFill/>
          </a:ln>
        </p:spPr>
      </p:pic>
      <p:pic>
        <p:nvPicPr>
          <p:cNvPr id="14" name="Picture 13" descr="A picture containing cable, necklace, knot&#10;&#10;Description automatically generated">
            <a:extLst>
              <a:ext uri="{FF2B5EF4-FFF2-40B4-BE49-F238E27FC236}">
                <a16:creationId xmlns:a16="http://schemas.microsoft.com/office/drawing/2014/main" id="{B521E106-8648-8741-A7AD-70A8F3AE0BB8}"/>
              </a:ext>
            </a:extLst>
          </p:cNvPr>
          <p:cNvPicPr>
            <a:picLocks noChangeAspect="1"/>
          </p:cNvPicPr>
          <p:nvPr userDrawn="1"/>
        </p:nvPicPr>
        <p:blipFill>
          <a:blip r:embed="rId5">
            <a:alphaModFix amt="28000"/>
          </a:blip>
          <a:stretch>
            <a:fillRect/>
          </a:stretch>
        </p:blipFill>
        <p:spPr>
          <a:xfrm rot="16501011">
            <a:off x="21790063" y="5444756"/>
            <a:ext cx="3699541" cy="3699541"/>
          </a:xfrm>
          <a:prstGeom prst="rect">
            <a:avLst/>
          </a:prstGeom>
          <a:ln w="57150">
            <a:noFill/>
          </a:ln>
        </p:spPr>
      </p:pic>
    </p:spTree>
    <p:extLst>
      <p:ext uri="{BB962C8B-B14F-4D97-AF65-F5344CB8AC3E}">
        <p14:creationId xmlns:p14="http://schemas.microsoft.com/office/powerpoint/2010/main" val="3762394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8" name="Picture 7" descr="A picture containing light&#10;&#10;Description automatically generated">
            <a:extLst>
              <a:ext uri="{FF2B5EF4-FFF2-40B4-BE49-F238E27FC236}">
                <a16:creationId xmlns:a16="http://schemas.microsoft.com/office/drawing/2014/main" id="{CB14EC90-E499-7F40-A81C-63D0DD2592C7}"/>
              </a:ext>
            </a:extLst>
          </p:cNvPr>
          <p:cNvPicPr>
            <a:picLocks noChangeAspect="1"/>
          </p:cNvPicPr>
          <p:nvPr userDrawn="1"/>
        </p:nvPicPr>
        <p:blipFill>
          <a:blip r:embed="rId2"/>
          <a:stretch>
            <a:fillRect/>
          </a:stretch>
        </p:blipFill>
        <p:spPr>
          <a:xfrm>
            <a:off x="1587" y="0"/>
            <a:ext cx="24384000" cy="13716000"/>
          </a:xfrm>
          <a:prstGeom prst="rect">
            <a:avLst/>
          </a:prstGeom>
        </p:spPr>
      </p:pic>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rgbClr val="005A8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pic>
        <p:nvPicPr>
          <p:cNvPr id="10" name="Graphic 9">
            <a:extLst>
              <a:ext uri="{FF2B5EF4-FFF2-40B4-BE49-F238E27FC236}">
                <a16:creationId xmlns:a16="http://schemas.microsoft.com/office/drawing/2014/main" id="{DE0A9A71-07CD-1F41-BF33-CF2369394EC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95847" y="1224115"/>
            <a:ext cx="6612396" cy="1755673"/>
          </a:xfrm>
          <a:prstGeom prst="rect">
            <a:avLst/>
          </a:prstGeom>
        </p:spPr>
      </p:pic>
      <p:pic>
        <p:nvPicPr>
          <p:cNvPr id="12" name="Picture 11" descr="A picture containing cable, necklace, knot&#10;&#10;Description automatically generated">
            <a:extLst>
              <a:ext uri="{FF2B5EF4-FFF2-40B4-BE49-F238E27FC236}">
                <a16:creationId xmlns:a16="http://schemas.microsoft.com/office/drawing/2014/main" id="{460C1D56-F2C1-7740-9150-DF25E2A37B58}"/>
              </a:ext>
            </a:extLst>
          </p:cNvPr>
          <p:cNvPicPr>
            <a:picLocks noChangeAspect="1"/>
          </p:cNvPicPr>
          <p:nvPr userDrawn="1"/>
        </p:nvPicPr>
        <p:blipFill>
          <a:blip r:embed="rId5">
            <a:alphaModFix amt="28000"/>
          </a:blip>
          <a:stretch>
            <a:fillRect/>
          </a:stretch>
        </p:blipFill>
        <p:spPr>
          <a:xfrm rot="16501011">
            <a:off x="19097665" y="7495832"/>
            <a:ext cx="5031755" cy="5031755"/>
          </a:xfrm>
          <a:prstGeom prst="rect">
            <a:avLst/>
          </a:prstGeom>
          <a:ln w="57150">
            <a:noFill/>
          </a:ln>
        </p:spPr>
      </p:pic>
      <p:pic>
        <p:nvPicPr>
          <p:cNvPr id="13" name="Picture 12" descr="A picture containing cable, necklace, knot&#10;&#10;Description automatically generated">
            <a:extLst>
              <a:ext uri="{FF2B5EF4-FFF2-40B4-BE49-F238E27FC236}">
                <a16:creationId xmlns:a16="http://schemas.microsoft.com/office/drawing/2014/main" id="{18835418-AAB3-834D-87EB-0B74B7432883}"/>
              </a:ext>
            </a:extLst>
          </p:cNvPr>
          <p:cNvPicPr>
            <a:picLocks noChangeAspect="1"/>
          </p:cNvPicPr>
          <p:nvPr userDrawn="1"/>
        </p:nvPicPr>
        <p:blipFill>
          <a:blip r:embed="rId5">
            <a:alphaModFix amt="28000"/>
          </a:blip>
          <a:stretch>
            <a:fillRect/>
          </a:stretch>
        </p:blipFill>
        <p:spPr>
          <a:xfrm rot="16501011">
            <a:off x="12290465" y="2043298"/>
            <a:ext cx="5031755" cy="5031755"/>
          </a:xfrm>
          <a:prstGeom prst="rect">
            <a:avLst/>
          </a:prstGeom>
          <a:ln w="57150">
            <a:noFill/>
          </a:ln>
        </p:spPr>
      </p:pic>
      <p:pic>
        <p:nvPicPr>
          <p:cNvPr id="14" name="Picture 13" descr="A picture containing cable, necklace, knot&#10;&#10;Description automatically generated">
            <a:extLst>
              <a:ext uri="{FF2B5EF4-FFF2-40B4-BE49-F238E27FC236}">
                <a16:creationId xmlns:a16="http://schemas.microsoft.com/office/drawing/2014/main" id="{B521E106-8648-8741-A7AD-70A8F3AE0BB8}"/>
              </a:ext>
            </a:extLst>
          </p:cNvPr>
          <p:cNvPicPr>
            <a:picLocks noChangeAspect="1"/>
          </p:cNvPicPr>
          <p:nvPr userDrawn="1"/>
        </p:nvPicPr>
        <p:blipFill>
          <a:blip r:embed="rId5">
            <a:alphaModFix amt="28000"/>
          </a:blip>
          <a:stretch>
            <a:fillRect/>
          </a:stretch>
        </p:blipFill>
        <p:spPr>
          <a:xfrm rot="16501011">
            <a:off x="21790063" y="5444756"/>
            <a:ext cx="3699541" cy="3699541"/>
          </a:xfrm>
          <a:prstGeom prst="rect">
            <a:avLst/>
          </a:prstGeom>
          <a:ln w="57150">
            <a:noFill/>
          </a:ln>
        </p:spPr>
      </p:pic>
    </p:spTree>
    <p:extLst>
      <p:ext uri="{BB962C8B-B14F-4D97-AF65-F5344CB8AC3E}">
        <p14:creationId xmlns:p14="http://schemas.microsoft.com/office/powerpoint/2010/main" val="937108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Column">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1213184" y="2402203"/>
            <a:ext cx="21948458" cy="574646"/>
          </a:xfrm>
          <a:prstGeom prst="rect">
            <a:avLst/>
          </a:prstGeom>
        </p:spPr>
        <p:txBody>
          <a:bodyPr/>
          <a:lstStyle>
            <a:lvl1pPr marL="0" marR="0" indent="0" algn="l" defTabSz="1219170" rtl="0" eaLnBrk="1" fontAlgn="auto" latinLnBrk="0" hangingPunct="1">
              <a:lnSpc>
                <a:spcPct val="100000"/>
              </a:lnSpc>
              <a:spcBef>
                <a:spcPts val="0"/>
              </a:spcBef>
              <a:spcAft>
                <a:spcPts val="1600"/>
              </a:spcAft>
              <a:buClr>
                <a:schemeClr val="accent2"/>
              </a:buClr>
              <a:buSzTx/>
              <a:buFont typeface="Arial"/>
              <a:buNone/>
              <a:tabLst/>
              <a:defRPr sz="3734" baseline="0">
                <a:solidFill>
                  <a:schemeClr val="tx1">
                    <a:lumMod val="50000"/>
                    <a:lumOff val="50000"/>
                  </a:schemeClr>
                </a:solidFill>
              </a:defRPr>
            </a:lvl1pPr>
          </a:lstStyle>
          <a:p>
            <a:pPr marL="0" marR="0" lvl="0" indent="0" algn="l" defTabSz="1219170" rtl="0" eaLnBrk="1" fontAlgn="auto" latinLnBrk="0" hangingPunct="1">
              <a:lnSpc>
                <a:spcPct val="100000"/>
              </a:lnSpc>
              <a:spcBef>
                <a:spcPct val="20000"/>
              </a:spcBef>
              <a:spcAft>
                <a:spcPts val="0"/>
              </a:spcAft>
              <a:buClr>
                <a:schemeClr val="accent2"/>
              </a:buClr>
              <a:buSzTx/>
              <a:buFont typeface="Arial"/>
              <a:buNone/>
              <a:tabLst/>
              <a:defRPr/>
            </a:pPr>
            <a:r>
              <a:rPr lang="en-US" sz="3734" b="0" dirty="0"/>
              <a:t>This is a single-column text-only slide option.</a:t>
            </a:r>
          </a:p>
        </p:txBody>
      </p:sp>
      <p:sp>
        <p:nvSpPr>
          <p:cNvPr id="9" name="Title 8"/>
          <p:cNvSpPr>
            <a:spLocks noGrp="1"/>
          </p:cNvSpPr>
          <p:nvPr>
            <p:ph type="title" hasCustomPrompt="1"/>
          </p:nvPr>
        </p:nvSpPr>
        <p:spPr>
          <a:xfrm>
            <a:off x="809576" y="762003"/>
            <a:ext cx="22352068" cy="820738"/>
          </a:xfrm>
        </p:spPr>
        <p:txBody>
          <a:bodyPr/>
          <a:lstStyle/>
          <a:p>
            <a:r>
              <a:rPr lang="en-US" dirty="0"/>
              <a:t>CLICK TO EDIT MASTER TITLE STYLE</a:t>
            </a: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 y="763279"/>
            <a:ext cx="409783" cy="819462"/>
          </a:xfrm>
          <a:prstGeom prst="rect">
            <a:avLst/>
          </a:prstGeom>
        </p:spPr>
      </p:pic>
      <p:sp>
        <p:nvSpPr>
          <p:cNvPr id="11" name="Slide Number Placeholder 5"/>
          <p:cNvSpPr>
            <a:spLocks noGrp="1"/>
          </p:cNvSpPr>
          <p:nvPr>
            <p:ph type="sldNum" sz="quarter" idx="4"/>
          </p:nvPr>
        </p:nvSpPr>
        <p:spPr>
          <a:xfrm>
            <a:off x="22334398" y="12748814"/>
            <a:ext cx="833419" cy="410368"/>
          </a:xfrm>
          <a:prstGeom prst="rect">
            <a:avLst/>
          </a:prstGeom>
        </p:spPr>
        <p:txBody>
          <a:bodyPr vert="horz" wrap="square" lIns="0" tIns="0" rIns="0" bIns="0" rtlCol="0" anchor="ctr">
            <a:spAutoFit/>
          </a:bodyPr>
          <a:lstStyle>
            <a:lvl1pPr algn="r">
              <a:defRPr sz="2666">
                <a:solidFill>
                  <a:schemeClr val="tx1">
                    <a:lumMod val="50000"/>
                    <a:lumOff val="50000"/>
                  </a:schemeClr>
                </a:solidFill>
                <a:latin typeface="Arial" charset="0"/>
                <a:ea typeface="Arial" charset="0"/>
                <a:cs typeface="Arial" charset="0"/>
              </a:defRPr>
            </a:lvl1pPr>
          </a:lstStyle>
          <a:p>
            <a:fld id="{D91A16E7-7A4B-8846-8827-0EA931B1AFDA}" type="slidenum">
              <a:rPr lang="en-US" smtClean="0"/>
              <a:pPr/>
              <a:t>‹#›</a:t>
            </a:fld>
            <a:endParaRPr lang="en-US" dirty="0"/>
          </a:p>
        </p:txBody>
      </p:sp>
    </p:spTree>
    <p:extLst>
      <p:ext uri="{BB962C8B-B14F-4D97-AF65-F5344CB8AC3E}">
        <p14:creationId xmlns:p14="http://schemas.microsoft.com/office/powerpoint/2010/main" val="783759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20555" y="549176"/>
            <a:ext cx="21946076" cy="1951136"/>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220555" y="3786189"/>
            <a:ext cx="21946076" cy="8465344"/>
          </a:xfrm>
          <a:prstGeom prst="rect">
            <a:avLst/>
          </a:prstGeom>
        </p:spPr>
        <p:txBody>
          <a:bodyPr/>
          <a:lstStyle>
            <a:lvl1pPr>
              <a:defRPr b="1">
                <a:solidFill>
                  <a:srgbClr val="18BEB3"/>
                </a:solidFill>
              </a:defRPr>
            </a:lvl1pPr>
            <a:lvl2pPr marL="0">
              <a:defRPr/>
            </a:lvl2pPr>
            <a:lvl3pPr marL="0">
              <a:defRPr/>
            </a:lvl3pPr>
            <a:lvl4pPr marL="0">
              <a:defRPr/>
            </a:lvl4pPr>
            <a:lvl5pPr mar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2"/>
          </p:nvPr>
        </p:nvSpPr>
        <p:spPr>
          <a:xfrm>
            <a:off x="22685359" y="12768002"/>
            <a:ext cx="472414" cy="246221"/>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dirty="0"/>
          </a:p>
        </p:txBody>
      </p:sp>
      <p:sp>
        <p:nvSpPr>
          <p:cNvPr id="6" name="Text Placeholder 5"/>
          <p:cNvSpPr>
            <a:spLocks noGrp="1"/>
          </p:cNvSpPr>
          <p:nvPr>
            <p:ph type="body" sz="quarter" idx="13"/>
          </p:nvPr>
        </p:nvSpPr>
        <p:spPr>
          <a:xfrm>
            <a:off x="1220555" y="2309816"/>
            <a:ext cx="21946076" cy="1285877"/>
          </a:xfrm>
        </p:spPr>
        <p:txBody>
          <a:bodyPr/>
          <a:lstStyle>
            <a:lvl1pPr algn="ctr">
              <a:defRPr sz="2600" b="1"/>
            </a:lvl1pPr>
          </a:lstStyle>
          <a:p>
            <a:pPr lvl="0"/>
            <a:r>
              <a:rPr lang="en-US" dirty="0"/>
              <a:t>Click to edit Master text styles</a:t>
            </a:r>
          </a:p>
        </p:txBody>
      </p:sp>
    </p:spTree>
    <p:extLst>
      <p:ext uri="{BB962C8B-B14F-4D97-AF65-F5344CB8AC3E}">
        <p14:creationId xmlns:p14="http://schemas.microsoft.com/office/powerpoint/2010/main" val="364108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14EC90-E499-7F40-A81C-63D0DD2592C7}"/>
              </a:ext>
            </a:extLst>
          </p:cNvPr>
          <p:cNvPicPr>
            <a:picLocks noChangeAspect="1"/>
          </p:cNvPicPr>
          <p:nvPr/>
        </p:nvPicPr>
        <p:blipFill>
          <a:blip r:embed="rId2"/>
          <a:srcRect/>
          <a:stretch/>
        </p:blipFill>
        <p:spPr>
          <a:xfrm>
            <a:off x="1587" y="0"/>
            <a:ext cx="24384000" cy="13716000"/>
          </a:xfrm>
          <a:prstGeom prst="rect">
            <a:avLst/>
          </a:prstGeom>
        </p:spPr>
      </p:pic>
      <p:sp>
        <p:nvSpPr>
          <p:cNvPr id="11" name="Rounded Rectangle 10">
            <a:extLst>
              <a:ext uri="{FF2B5EF4-FFF2-40B4-BE49-F238E27FC236}">
                <a16:creationId xmlns:a16="http://schemas.microsoft.com/office/drawing/2014/main" id="{1212E7D8-EF21-2543-93D3-E52749CD1EC8}"/>
              </a:ext>
            </a:extLst>
          </p:cNvPr>
          <p:cNvSpPr/>
          <p:nvPr/>
        </p:nvSpPr>
        <p:spPr>
          <a:xfrm>
            <a:off x="861219" y="3595738"/>
            <a:ext cx="25129908" cy="8531688"/>
          </a:xfrm>
          <a:prstGeom prst="roundRect">
            <a:avLst>
              <a:gd name="adj" fmla="val 6683"/>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dirty="0"/>
          </a:p>
        </p:txBody>
      </p:sp>
      <p:pic>
        <p:nvPicPr>
          <p:cNvPr id="15" name="Graphic 14">
            <a:extLst>
              <a:ext uri="{FF2B5EF4-FFF2-40B4-BE49-F238E27FC236}">
                <a16:creationId xmlns:a16="http://schemas.microsoft.com/office/drawing/2014/main" id="{839EC2AA-D970-C448-A073-121286DBD6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618" y="835854"/>
            <a:ext cx="6148471" cy="1956331"/>
          </a:xfrm>
          <a:prstGeom prst="rect">
            <a:avLst/>
          </a:prstGeom>
        </p:spPr>
      </p:pic>
      <p:sp>
        <p:nvSpPr>
          <p:cNvPr id="16" name="Oval 15">
            <a:extLst>
              <a:ext uri="{FF2B5EF4-FFF2-40B4-BE49-F238E27FC236}">
                <a16:creationId xmlns:a16="http://schemas.microsoft.com/office/drawing/2014/main" id="{A0C5D54B-A58F-EC4D-AA02-F28EF11FB1FD}"/>
              </a:ext>
            </a:extLst>
          </p:cNvPr>
          <p:cNvSpPr/>
          <p:nvPr/>
        </p:nvSpPr>
        <p:spPr>
          <a:xfrm>
            <a:off x="14216243" y="1588574"/>
            <a:ext cx="4769554" cy="4769554"/>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2DB51D0-EFE0-9143-AB1E-054D0CA220CB}"/>
              </a:ext>
            </a:extLst>
          </p:cNvPr>
          <p:cNvSpPr/>
          <p:nvPr/>
        </p:nvSpPr>
        <p:spPr>
          <a:xfrm>
            <a:off x="21721648" y="5453742"/>
            <a:ext cx="3608615" cy="36086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2C0393C-CCFF-344F-BF7E-2B815CA8D24F}"/>
              </a:ext>
            </a:extLst>
          </p:cNvPr>
          <p:cNvSpPr/>
          <p:nvPr/>
        </p:nvSpPr>
        <p:spPr>
          <a:xfrm>
            <a:off x="18985797" y="7486550"/>
            <a:ext cx="4890508" cy="4890508"/>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802862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spTree>
    <p:extLst>
      <p:ext uri="{BB962C8B-B14F-4D97-AF65-F5344CB8AC3E}">
        <p14:creationId xmlns:p14="http://schemas.microsoft.com/office/powerpoint/2010/main" val="3377453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3483-5DC1-4919-B94C-777794C8A760}"/>
              </a:ext>
            </a:extLst>
          </p:cNvPr>
          <p:cNvPicPr>
            <a:picLocks noChangeAspect="1"/>
          </p:cNvPicPr>
          <p:nvPr/>
        </p:nvPicPr>
        <p:blipFill>
          <a:blip r:embed="rId2">
            <a:alphaModFix/>
          </a:blip>
          <a:srcRect/>
          <a:stretch/>
        </p:blipFill>
        <p:spPr>
          <a:xfrm>
            <a:off x="1587" y="0"/>
            <a:ext cx="24384000" cy="13716000"/>
          </a:xfrm>
          <a:prstGeom prst="rect">
            <a:avLst/>
          </a:prstGeom>
        </p:spPr>
      </p:pic>
      <p:sp>
        <p:nvSpPr>
          <p:cNvPr id="4" name="Rectangle 3">
            <a:extLst>
              <a:ext uri="{FF2B5EF4-FFF2-40B4-BE49-F238E27FC236}">
                <a16:creationId xmlns:a16="http://schemas.microsoft.com/office/drawing/2014/main" id="{DE779818-F140-9546-B82F-B1DC522CC4CB}"/>
              </a:ext>
            </a:extLst>
          </p:cNvPr>
          <p:cNvSpPr/>
          <p:nvPr/>
        </p:nvSpPr>
        <p:spPr>
          <a:xfrm>
            <a:off x="0" y="564204"/>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dirty="0"/>
          </a:p>
        </p:txBody>
      </p:sp>
      <p:pic>
        <p:nvPicPr>
          <p:cNvPr id="8" name="Graphic 7">
            <a:extLst>
              <a:ext uri="{FF2B5EF4-FFF2-40B4-BE49-F238E27FC236}">
                <a16:creationId xmlns:a16="http://schemas.microsoft.com/office/drawing/2014/main" id="{B44CB57B-FDB9-DD49-A397-36CE873A54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140268909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DCD72061-B2C2-AC4B-B221-A92BDD95E9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618" y="835854"/>
            <a:ext cx="6148471" cy="1956331"/>
          </a:xfrm>
          <a:prstGeom prst="rect">
            <a:avLst/>
          </a:prstGeom>
        </p:spPr>
      </p:pic>
    </p:spTree>
    <p:extLst>
      <p:ext uri="{BB962C8B-B14F-4D97-AF65-F5344CB8AC3E}">
        <p14:creationId xmlns:p14="http://schemas.microsoft.com/office/powerpoint/2010/main" val="1727268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1FDB6C-806C-4135-BCBC-52AC466F483A}"/>
              </a:ext>
            </a:extLst>
          </p:cNvPr>
          <p:cNvPicPr>
            <a:picLocks noChangeAspect="1"/>
          </p:cNvPicPr>
          <p:nvPr/>
        </p:nvPicPr>
        <p:blipFill>
          <a:blip r:embed="rId2"/>
          <a:srcRect/>
          <a:stretch/>
        </p:blipFill>
        <p:spPr>
          <a:xfrm>
            <a:off x="1587" y="0"/>
            <a:ext cx="24384000" cy="13716000"/>
          </a:xfrm>
          <a:prstGeom prst="rect">
            <a:avLst/>
          </a:prstGeom>
        </p:spPr>
      </p:pic>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dirty="0"/>
          </a:p>
        </p:txBody>
      </p:sp>
      <p:pic>
        <p:nvPicPr>
          <p:cNvPr id="8" name="Graphic 7">
            <a:extLst>
              <a:ext uri="{FF2B5EF4-FFF2-40B4-BE49-F238E27FC236}">
                <a16:creationId xmlns:a16="http://schemas.microsoft.com/office/drawing/2014/main" id="{E991DA25-90B4-A443-A658-5D5A83696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247070951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8B5E1CCF-F416-2440-906B-96A2A7952F4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3090716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21033938" cy="2651126"/>
          </a:xfrm>
        </p:spPr>
        <p:txBody>
          <a:bodyPr/>
          <a:lstStyle/>
          <a:p>
            <a:r>
              <a:rPr lang="en-US"/>
              <a:t>Click to edit Master title style</a:t>
            </a:r>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F9D7A-5BEE-9245-944A-197F51D542D9}" type="slidenum">
              <a:rPr lang="en-US" smtClean="0"/>
              <a:t>‹#›</a:t>
            </a:fld>
            <a:endParaRPr lang="en-US"/>
          </a:p>
        </p:txBody>
      </p:sp>
      <p:pic>
        <p:nvPicPr>
          <p:cNvPr id="10" name="Graphic 9">
            <a:extLst>
              <a:ext uri="{FF2B5EF4-FFF2-40B4-BE49-F238E27FC236}">
                <a16:creationId xmlns:a16="http://schemas.microsoft.com/office/drawing/2014/main" id="{861FF98D-1061-9248-8754-0013875997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618" y="12622427"/>
            <a:ext cx="2862509" cy="910798"/>
          </a:xfrm>
          <a:prstGeom prst="rect">
            <a:avLst/>
          </a:prstGeom>
        </p:spPr>
      </p:pic>
    </p:spTree>
    <p:extLst>
      <p:ext uri="{BB962C8B-B14F-4D97-AF65-F5344CB8AC3E}">
        <p14:creationId xmlns:p14="http://schemas.microsoft.com/office/powerpoint/2010/main" val="275944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7301D-0187-4483-B3E0-687B10330742}"/>
              </a:ext>
            </a:extLst>
          </p:cNvPr>
          <p:cNvSpPr/>
          <p:nvPr userDrawn="1"/>
        </p:nvSpPr>
        <p:spPr>
          <a:xfrm>
            <a:off x="1127978" y="12275820"/>
            <a:ext cx="3512602" cy="1167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6" name="Graphic 5">
            <a:extLst>
              <a:ext uri="{FF2B5EF4-FFF2-40B4-BE49-F238E27FC236}">
                <a16:creationId xmlns:a16="http://schemas.microsoft.com/office/drawing/2014/main" id="{2FFC5743-7400-D642-9870-E0DE7D4E9D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618" y="12403986"/>
            <a:ext cx="2862509" cy="910798"/>
          </a:xfrm>
          <a:prstGeom prst="rect">
            <a:avLst/>
          </a:prstGeom>
        </p:spPr>
      </p:pic>
    </p:spTree>
    <p:extLst>
      <p:ext uri="{BB962C8B-B14F-4D97-AF65-F5344CB8AC3E}">
        <p14:creationId xmlns:p14="http://schemas.microsoft.com/office/powerpoint/2010/main" val="3064730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rgbClr val="005A83"/>
                </a:solidFill>
              </a:defRPr>
            </a:lvl1pPr>
          </a:lstStyle>
          <a:p>
            <a:endParaRPr lang="en-US" dirty="0"/>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rgbClr val="005A83"/>
                </a:solidFill>
              </a:defRPr>
            </a:lvl1pPr>
          </a:lstStyle>
          <a:p>
            <a:fld id="{20AF9D7A-5BEE-9245-944A-197F51D542D9}" type="slidenum">
              <a:rPr lang="en-US" smtClean="0"/>
              <a:pPr/>
              <a:t>‹#›</a:t>
            </a:fld>
            <a:endParaRPr lang="en-US" dirty="0"/>
          </a:p>
        </p:txBody>
      </p:sp>
      <p:pic>
        <p:nvPicPr>
          <p:cNvPr id="7" name="Graphic 6">
            <a:extLst>
              <a:ext uri="{FF2B5EF4-FFF2-40B4-BE49-F238E27FC236}">
                <a16:creationId xmlns:a16="http://schemas.microsoft.com/office/drawing/2014/main" id="{C21B742E-2CC5-44AD-B9C8-8E2D65089504}"/>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676618" y="12727286"/>
            <a:ext cx="2317605" cy="615353"/>
          </a:xfrm>
          <a:prstGeom prst="rect">
            <a:avLst/>
          </a:prstGeom>
        </p:spPr>
      </p:pic>
    </p:spTree>
    <p:extLst>
      <p:ext uri="{BB962C8B-B14F-4D97-AF65-F5344CB8AC3E}">
        <p14:creationId xmlns:p14="http://schemas.microsoft.com/office/powerpoint/2010/main" val="2356488757"/>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668" r:id="rId12"/>
    <p:sldLayoutId id="2147483670" r:id="rId13"/>
    <p:sldLayoutId id="2147483697" r:id="rId14"/>
  </p:sldLayoutIdLst>
  <p:hf hdr="0" ftr="0" dt="0"/>
  <p:txStyles>
    <p:titleStyle>
      <a:lvl1pPr algn="l" defTabSz="1828800" rtl="0" eaLnBrk="1" latinLnBrk="0" hangingPunct="1">
        <a:lnSpc>
          <a:spcPct val="90000"/>
        </a:lnSpc>
        <a:spcBef>
          <a:spcPct val="0"/>
        </a:spcBef>
        <a:buNone/>
        <a:defRPr sz="8800" b="1" kern="1200">
          <a:solidFill>
            <a:schemeClr val="accent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30.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6.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7.png"/><Relationship Id="rId5" Type="http://schemas.openxmlformats.org/officeDocument/2006/relationships/image" Target="../media/image32.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jpeg"/><Relationship Id="rId19" Type="http://schemas.openxmlformats.org/officeDocument/2006/relationships/image" Target="../media/image45.png"/><Relationship Id="rId4" Type="http://schemas.openxmlformats.org/officeDocument/2006/relationships/image" Target="../media/image31.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52.jpe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55.jpg"/><Relationship Id="rId4" Type="http://schemas.openxmlformats.org/officeDocument/2006/relationships/image" Target="../media/image54.webp"/></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hyperlink" Target="mailto:phunter@mojaloop.io"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image" Target="../media/image11.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notesSlide" Target="../notesSlides/notesSlide1.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slideLayout" Target="../slideLayouts/slideLayout4.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7D04-461A-4F22-9295-3DFC022F93F1}"/>
              </a:ext>
            </a:extLst>
          </p:cNvPr>
          <p:cNvSpPr>
            <a:spLocks noGrp="1"/>
          </p:cNvSpPr>
          <p:nvPr>
            <p:ph type="ctrTitle"/>
          </p:nvPr>
        </p:nvSpPr>
        <p:spPr/>
        <p:txBody>
          <a:bodyPr>
            <a:normAutofit fontScale="90000"/>
          </a:bodyPr>
          <a:lstStyle/>
          <a:p>
            <a:r>
              <a:rPr lang="en-US" dirty="0"/>
              <a:t>Mojaloop Foundation Update</a:t>
            </a:r>
          </a:p>
        </p:txBody>
      </p:sp>
      <p:sp>
        <p:nvSpPr>
          <p:cNvPr id="3" name="Subtitle 2">
            <a:extLst>
              <a:ext uri="{FF2B5EF4-FFF2-40B4-BE49-F238E27FC236}">
                <a16:creationId xmlns:a16="http://schemas.microsoft.com/office/drawing/2014/main" id="{4A59FB6D-1FB0-42F3-94FF-70240E2C08BA}"/>
              </a:ext>
            </a:extLst>
          </p:cNvPr>
          <p:cNvSpPr>
            <a:spLocks noGrp="1"/>
          </p:cNvSpPr>
          <p:nvPr>
            <p:ph type="subTitle" idx="1"/>
          </p:nvPr>
        </p:nvSpPr>
        <p:spPr/>
        <p:txBody>
          <a:bodyPr/>
          <a:lstStyle/>
          <a:p>
            <a:r>
              <a:rPr lang="en-US" dirty="0"/>
              <a:t>Paula Hunter</a:t>
            </a:r>
          </a:p>
          <a:p>
            <a:r>
              <a:rPr lang="en-US" dirty="0"/>
              <a:t>January 25, 2021</a:t>
            </a:r>
          </a:p>
        </p:txBody>
      </p:sp>
      <p:sp>
        <p:nvSpPr>
          <p:cNvPr id="4" name="Slide Number Placeholder 3">
            <a:extLst>
              <a:ext uri="{FF2B5EF4-FFF2-40B4-BE49-F238E27FC236}">
                <a16:creationId xmlns:a16="http://schemas.microsoft.com/office/drawing/2014/main" id="{9AB4DF07-5D93-40FF-9B4E-41C2A9CEF817}"/>
              </a:ext>
            </a:extLst>
          </p:cNvPr>
          <p:cNvSpPr>
            <a:spLocks noGrp="1"/>
          </p:cNvSpPr>
          <p:nvPr>
            <p:ph type="sldNum" sz="quarter" idx="12"/>
          </p:nvPr>
        </p:nvSpPr>
        <p:spPr/>
        <p:txBody>
          <a:bodyPr/>
          <a:lstStyle/>
          <a:p>
            <a:fld id="{20AF9D7A-5BEE-9245-944A-197F51D542D9}" type="slidenum">
              <a:rPr lang="en-US" smtClean="0"/>
              <a:pPr/>
              <a:t>1</a:t>
            </a:fld>
            <a:endParaRPr lang="en-US" dirty="0"/>
          </a:p>
        </p:txBody>
      </p:sp>
    </p:spTree>
    <p:extLst>
      <p:ext uri="{BB962C8B-B14F-4D97-AF65-F5344CB8AC3E}">
        <p14:creationId xmlns:p14="http://schemas.microsoft.com/office/powerpoint/2010/main" val="3944378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2275A-A2BE-4050-B76F-94A2EF60AC91}"/>
              </a:ext>
            </a:extLst>
          </p:cNvPr>
          <p:cNvPicPr>
            <a:picLocks noChangeAspect="1"/>
          </p:cNvPicPr>
          <p:nvPr/>
        </p:nvPicPr>
        <p:blipFill>
          <a:blip r:embed="rId3"/>
          <a:stretch>
            <a:fillRect/>
          </a:stretch>
        </p:blipFill>
        <p:spPr>
          <a:xfrm>
            <a:off x="3175" y="-159237"/>
            <a:ext cx="24384000" cy="12712701"/>
          </a:xfrm>
          <a:prstGeom prst="rect">
            <a:avLst/>
          </a:prstGeom>
        </p:spPr>
      </p:pic>
      <p:sp>
        <p:nvSpPr>
          <p:cNvPr id="28" name="Freeform 27">
            <a:extLst>
              <a:ext uri="{FF2B5EF4-FFF2-40B4-BE49-F238E27FC236}">
                <a16:creationId xmlns:a16="http://schemas.microsoft.com/office/drawing/2014/main" id="{C75A1EE6-546C-0F44-A2BF-E1A97003250A}"/>
              </a:ext>
            </a:extLst>
          </p:cNvPr>
          <p:cNvSpPr/>
          <p:nvPr/>
        </p:nvSpPr>
        <p:spPr>
          <a:xfrm>
            <a:off x="8758906" y="3798608"/>
            <a:ext cx="14693762" cy="7589112"/>
          </a:xfrm>
          <a:custGeom>
            <a:avLst/>
            <a:gdLst>
              <a:gd name="connsiteX0" fmla="*/ 139064 w 14693762"/>
              <a:gd name="connsiteY0" fmla="*/ 0 h 7589112"/>
              <a:gd name="connsiteX1" fmla="*/ 14309450 w 14693762"/>
              <a:gd name="connsiteY1" fmla="*/ 0 h 7589112"/>
              <a:gd name="connsiteX2" fmla="*/ 14693762 w 14693762"/>
              <a:gd name="connsiteY2" fmla="*/ 384313 h 7589112"/>
              <a:gd name="connsiteX3" fmla="*/ 14693762 w 14693762"/>
              <a:gd name="connsiteY3" fmla="*/ 7204799 h 7589112"/>
              <a:gd name="connsiteX4" fmla="*/ 14309450 w 14693762"/>
              <a:gd name="connsiteY4" fmla="*/ 7589112 h 7589112"/>
              <a:gd name="connsiteX5" fmla="*/ 0 w 14693762"/>
              <a:gd name="connsiteY5" fmla="*/ 7589112 h 7589112"/>
              <a:gd name="connsiteX6" fmla="*/ 76260 w 14693762"/>
              <a:gd name="connsiteY6" fmla="*/ 7540223 h 7589112"/>
              <a:gd name="connsiteX7" fmla="*/ 2092685 w 14693762"/>
              <a:gd name="connsiteY7" fmla="*/ 3747781 h 7589112"/>
              <a:gd name="connsiteX8" fmla="*/ 255571 w 14693762"/>
              <a:gd name="connsiteY8" fmla="*/ 82851 h 758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93762" h="7589112">
                <a:moveTo>
                  <a:pt x="139064" y="0"/>
                </a:moveTo>
                <a:lnTo>
                  <a:pt x="14309450" y="0"/>
                </a:lnTo>
                <a:cubicBezTo>
                  <a:pt x="14521698" y="0"/>
                  <a:pt x="14693762" y="172063"/>
                  <a:pt x="14693762" y="384313"/>
                </a:cubicBezTo>
                <a:lnTo>
                  <a:pt x="14693762" y="7204799"/>
                </a:lnTo>
                <a:cubicBezTo>
                  <a:pt x="14693762" y="7417049"/>
                  <a:pt x="14521698" y="7589112"/>
                  <a:pt x="14309450" y="7589112"/>
                </a:cubicBezTo>
                <a:lnTo>
                  <a:pt x="0" y="7589112"/>
                </a:lnTo>
                <a:lnTo>
                  <a:pt x="76260" y="7540223"/>
                </a:lnTo>
                <a:cubicBezTo>
                  <a:pt x="1292826" y="6718327"/>
                  <a:pt x="2092685" y="5326462"/>
                  <a:pt x="2092685" y="3747781"/>
                </a:cubicBezTo>
                <a:cubicBezTo>
                  <a:pt x="2092685" y="2248034"/>
                  <a:pt x="1370813" y="916889"/>
                  <a:pt x="255571" y="82851"/>
                </a:cubicBezTo>
                <a:close/>
              </a:path>
            </a:pathLst>
          </a:custGeom>
          <a:solidFill>
            <a:schemeClr val="bg1"/>
          </a:solidFill>
          <a:ln>
            <a:noFill/>
          </a:ln>
          <a:effectLst>
            <a:outerShdw blurRad="393700" dist="381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10" descr="A picture containing cable, necklace, mirror&#10;&#10;Description automatically generated">
            <a:extLst>
              <a:ext uri="{FF2B5EF4-FFF2-40B4-BE49-F238E27FC236}">
                <a16:creationId xmlns:a16="http://schemas.microsoft.com/office/drawing/2014/main" id="{B815FB77-B294-3F43-8408-61204CFCF826}"/>
              </a:ext>
            </a:extLst>
          </p:cNvPr>
          <p:cNvPicPr>
            <a:picLocks noChangeAspect="1"/>
          </p:cNvPicPr>
          <p:nvPr/>
        </p:nvPicPr>
        <p:blipFill>
          <a:blip r:embed="rId4"/>
          <a:stretch>
            <a:fillRect/>
          </a:stretch>
        </p:blipFill>
        <p:spPr>
          <a:xfrm>
            <a:off x="1614178" y="2905867"/>
            <a:ext cx="9327769" cy="9312402"/>
          </a:xfrm>
          <a:prstGeom prst="rect">
            <a:avLst/>
          </a:prstGeom>
        </p:spPr>
      </p:pic>
      <p:sp>
        <p:nvSpPr>
          <p:cNvPr id="2" name="Title 1">
            <a:extLst>
              <a:ext uri="{FF2B5EF4-FFF2-40B4-BE49-F238E27FC236}">
                <a16:creationId xmlns:a16="http://schemas.microsoft.com/office/drawing/2014/main" id="{4C8BEF67-5F77-7B42-BC31-2674BF0A6A9B}"/>
              </a:ext>
            </a:extLst>
          </p:cNvPr>
          <p:cNvSpPr>
            <a:spLocks noGrp="1"/>
          </p:cNvSpPr>
          <p:nvPr>
            <p:ph type="title"/>
          </p:nvPr>
        </p:nvSpPr>
        <p:spPr>
          <a:xfrm>
            <a:off x="1676619" y="440165"/>
            <a:ext cx="21033938" cy="2651126"/>
          </a:xfrm>
        </p:spPr>
        <p:txBody>
          <a:bodyPr/>
          <a:lstStyle/>
          <a:p>
            <a:r>
              <a:rPr lang="en-US" dirty="0">
                <a:solidFill>
                  <a:schemeClr val="bg1"/>
                </a:solidFill>
              </a:rPr>
              <a:t>Thank you to our Members</a:t>
            </a:r>
          </a:p>
        </p:txBody>
      </p:sp>
      <p:sp>
        <p:nvSpPr>
          <p:cNvPr id="3" name="Slide Number Placeholder 2">
            <a:extLst>
              <a:ext uri="{FF2B5EF4-FFF2-40B4-BE49-F238E27FC236}">
                <a16:creationId xmlns:a16="http://schemas.microsoft.com/office/drawing/2014/main" id="{992BAD75-DBE1-754E-88A7-F8EE133846F6}"/>
              </a:ext>
            </a:extLst>
          </p:cNvPr>
          <p:cNvSpPr>
            <a:spLocks noGrp="1"/>
          </p:cNvSpPr>
          <p:nvPr>
            <p:ph type="sldNum" sz="quarter" idx="12"/>
          </p:nvPr>
        </p:nvSpPr>
        <p:spPr/>
        <p:txBody>
          <a:bodyPr/>
          <a:lstStyle/>
          <a:p>
            <a:fld id="{20AF9D7A-5BEE-9245-944A-197F51D542D9}" type="slidenum">
              <a:rPr lang="en-US" smtClean="0"/>
              <a:t>10</a:t>
            </a:fld>
            <a:endParaRPr lang="en-US"/>
          </a:p>
        </p:txBody>
      </p:sp>
      <p:pic>
        <p:nvPicPr>
          <p:cNvPr id="6" name="Graphic 5">
            <a:extLst>
              <a:ext uri="{FF2B5EF4-FFF2-40B4-BE49-F238E27FC236}">
                <a16:creationId xmlns:a16="http://schemas.microsoft.com/office/drawing/2014/main" id="{C29F18B8-42A3-AD4A-A34E-34A613B3DC01}"/>
              </a:ext>
            </a:extLst>
          </p:cNvPr>
          <p:cNvPicPr>
            <a:picLocks noChangeAspect="1"/>
          </p:cNvPicPr>
          <p:nvPr/>
        </p:nvPicPr>
        <p:blipFill>
          <a:blip r:embed="rId5"/>
          <a:srcRect/>
          <a:stretch/>
        </p:blipFill>
        <p:spPr>
          <a:xfrm>
            <a:off x="3210040" y="5319570"/>
            <a:ext cx="6136043" cy="1952377"/>
          </a:xfrm>
          <a:prstGeom prst="rect">
            <a:avLst/>
          </a:prstGeom>
        </p:spPr>
      </p:pic>
      <p:sp>
        <p:nvSpPr>
          <p:cNvPr id="10" name="TextBox 9">
            <a:extLst>
              <a:ext uri="{FF2B5EF4-FFF2-40B4-BE49-F238E27FC236}">
                <a16:creationId xmlns:a16="http://schemas.microsoft.com/office/drawing/2014/main" id="{DF7A0997-4FF7-7043-83CC-4EC7EB260455}"/>
              </a:ext>
            </a:extLst>
          </p:cNvPr>
          <p:cNvSpPr txBox="1"/>
          <p:nvPr/>
        </p:nvSpPr>
        <p:spPr>
          <a:xfrm>
            <a:off x="3735221" y="7979264"/>
            <a:ext cx="5322277" cy="2862322"/>
          </a:xfrm>
          <a:prstGeom prst="rect">
            <a:avLst/>
          </a:prstGeom>
          <a:noFill/>
        </p:spPr>
        <p:txBody>
          <a:bodyPr wrap="square" rtlCol="0">
            <a:spAutoFit/>
          </a:bodyPr>
          <a:lstStyle/>
          <a:p>
            <a:pPr algn="ctr"/>
            <a:r>
              <a:rPr lang="en-US" sz="3600"/>
              <a:t>One loop that brings digital financial services providers and the unbanked together for the benefit of all</a:t>
            </a:r>
          </a:p>
        </p:txBody>
      </p:sp>
      <p:pic>
        <p:nvPicPr>
          <p:cNvPr id="19" name="Google Shape;739;p126">
            <a:extLst>
              <a:ext uri="{FF2B5EF4-FFF2-40B4-BE49-F238E27FC236}">
                <a16:creationId xmlns:a16="http://schemas.microsoft.com/office/drawing/2014/main" id="{93B92C4B-C2E9-C942-86DF-F4A2431B359E}"/>
              </a:ext>
            </a:extLst>
          </p:cNvPr>
          <p:cNvPicPr preferRelativeResize="0">
            <a:picLocks noChangeAspect="1"/>
          </p:cNvPicPr>
          <p:nvPr/>
        </p:nvPicPr>
        <p:blipFill>
          <a:blip r:embed="rId6">
            <a:alphaModFix/>
          </a:blip>
          <a:stretch>
            <a:fillRect/>
          </a:stretch>
        </p:blipFill>
        <p:spPr>
          <a:xfrm>
            <a:off x="15685370" y="7333266"/>
            <a:ext cx="2621324" cy="2621324"/>
          </a:xfrm>
          <a:prstGeom prst="rect">
            <a:avLst/>
          </a:prstGeom>
          <a:noFill/>
          <a:ln>
            <a:noFill/>
          </a:ln>
        </p:spPr>
      </p:pic>
      <p:pic>
        <p:nvPicPr>
          <p:cNvPr id="21" name="Picture 20" descr="A picture containing food, drawing&#10;&#10;Description automatically generated">
            <a:extLst>
              <a:ext uri="{FF2B5EF4-FFF2-40B4-BE49-F238E27FC236}">
                <a16:creationId xmlns:a16="http://schemas.microsoft.com/office/drawing/2014/main" id="{896B9EDA-8959-4F4F-9B7C-152D4C006413}"/>
              </a:ext>
            </a:extLst>
          </p:cNvPr>
          <p:cNvPicPr>
            <a:picLocks noChangeAspect="1"/>
          </p:cNvPicPr>
          <p:nvPr/>
        </p:nvPicPr>
        <p:blipFill>
          <a:blip r:embed="rId7"/>
          <a:stretch>
            <a:fillRect/>
          </a:stretch>
        </p:blipFill>
        <p:spPr>
          <a:xfrm>
            <a:off x="18986365" y="7726820"/>
            <a:ext cx="3786632" cy="1577764"/>
          </a:xfrm>
          <a:prstGeom prst="rect">
            <a:avLst/>
          </a:prstGeom>
        </p:spPr>
      </p:pic>
      <p:pic>
        <p:nvPicPr>
          <p:cNvPr id="22" name="Picture 2" descr="Ripple Launches 'Ripple for Good', Commits $100M to Focus on ...">
            <a:extLst>
              <a:ext uri="{FF2B5EF4-FFF2-40B4-BE49-F238E27FC236}">
                <a16:creationId xmlns:a16="http://schemas.microsoft.com/office/drawing/2014/main" id="{154A6223-AB6E-0147-B3EC-9FF6C3618E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92948" y="8160813"/>
            <a:ext cx="2928814" cy="840890"/>
          </a:xfrm>
          <a:prstGeom prst="rect">
            <a:avLst/>
          </a:prstGeom>
          <a:noFill/>
          <a:extLst>
            <a:ext uri="{909E8E84-426E-40DD-AFC4-6F175D3DCCD1}">
              <a14:hiddenFill xmlns:a14="http://schemas.microsoft.com/office/drawing/2010/main">
                <a:solidFill>
                  <a:srgbClr val="FFFFFF"/>
                </a:solidFill>
              </a14:hiddenFill>
            </a:ext>
          </a:extLst>
        </p:spPr>
      </p:pic>
      <p:pic>
        <p:nvPicPr>
          <p:cNvPr id="29" name="Google Shape;728;p126">
            <a:extLst>
              <a:ext uri="{FF2B5EF4-FFF2-40B4-BE49-F238E27FC236}">
                <a16:creationId xmlns:a16="http://schemas.microsoft.com/office/drawing/2014/main" id="{E547624F-4B04-2D48-AE79-841677FAFC58}"/>
              </a:ext>
            </a:extLst>
          </p:cNvPr>
          <p:cNvPicPr preferRelativeResize="0">
            <a:picLocks noChangeAspect="1"/>
          </p:cNvPicPr>
          <p:nvPr/>
        </p:nvPicPr>
        <p:blipFill rotWithShape="1">
          <a:blip r:embed="rId9">
            <a:alphaModFix/>
          </a:blip>
          <a:srcRect t="33055" b="35612"/>
          <a:stretch/>
        </p:blipFill>
        <p:spPr>
          <a:xfrm>
            <a:off x="11233684" y="4129012"/>
            <a:ext cx="4250194" cy="1367966"/>
          </a:xfrm>
          <a:prstGeom prst="rect">
            <a:avLst/>
          </a:prstGeom>
          <a:noFill/>
          <a:ln>
            <a:noFill/>
          </a:ln>
        </p:spPr>
      </p:pic>
      <p:pic>
        <p:nvPicPr>
          <p:cNvPr id="30" name="Google Shape;738;p126">
            <a:extLst>
              <a:ext uri="{FF2B5EF4-FFF2-40B4-BE49-F238E27FC236}">
                <a16:creationId xmlns:a16="http://schemas.microsoft.com/office/drawing/2014/main" id="{17816010-2572-CD40-BD54-14BA45C59D29}"/>
              </a:ext>
            </a:extLst>
          </p:cNvPr>
          <p:cNvPicPr preferRelativeResize="0"/>
          <p:nvPr/>
        </p:nvPicPr>
        <p:blipFill rotWithShape="1">
          <a:blip r:embed="rId10">
            <a:alphaModFix/>
          </a:blip>
          <a:srcRect t="20129" r="36728" b="16410"/>
          <a:stretch/>
        </p:blipFill>
        <p:spPr>
          <a:xfrm>
            <a:off x="16234073" y="4270187"/>
            <a:ext cx="1978739" cy="1141600"/>
          </a:xfrm>
          <a:prstGeom prst="rect">
            <a:avLst/>
          </a:prstGeom>
          <a:noFill/>
          <a:ln>
            <a:noFill/>
          </a:ln>
        </p:spPr>
      </p:pic>
      <p:pic>
        <p:nvPicPr>
          <p:cNvPr id="31" name="Picture 30">
            <a:extLst>
              <a:ext uri="{FF2B5EF4-FFF2-40B4-BE49-F238E27FC236}">
                <a16:creationId xmlns:a16="http://schemas.microsoft.com/office/drawing/2014/main" id="{2424D26F-DC2D-5E4A-AF7B-037EE4941EE8}"/>
              </a:ext>
            </a:extLst>
          </p:cNvPr>
          <p:cNvPicPr>
            <a:picLocks noChangeAspect="1"/>
          </p:cNvPicPr>
          <p:nvPr/>
        </p:nvPicPr>
        <p:blipFill>
          <a:blip r:embed="rId11"/>
          <a:stretch>
            <a:fillRect/>
          </a:stretch>
        </p:blipFill>
        <p:spPr>
          <a:xfrm>
            <a:off x="11876612" y="6070457"/>
            <a:ext cx="4837249" cy="1102442"/>
          </a:xfrm>
          <a:prstGeom prst="rect">
            <a:avLst/>
          </a:prstGeom>
        </p:spPr>
      </p:pic>
      <p:pic>
        <p:nvPicPr>
          <p:cNvPr id="32" name="Picture 31">
            <a:extLst>
              <a:ext uri="{FF2B5EF4-FFF2-40B4-BE49-F238E27FC236}">
                <a16:creationId xmlns:a16="http://schemas.microsoft.com/office/drawing/2014/main" id="{288B5CF6-C7DF-CD49-BFE4-182E86421B35}"/>
              </a:ext>
            </a:extLst>
          </p:cNvPr>
          <p:cNvPicPr>
            <a:picLocks noChangeAspect="1"/>
          </p:cNvPicPr>
          <p:nvPr/>
        </p:nvPicPr>
        <p:blipFill>
          <a:blip r:embed="rId12"/>
          <a:stretch>
            <a:fillRect/>
          </a:stretch>
        </p:blipFill>
        <p:spPr>
          <a:xfrm>
            <a:off x="17894475" y="5920963"/>
            <a:ext cx="4256778" cy="1212686"/>
          </a:xfrm>
          <a:prstGeom prst="rect">
            <a:avLst/>
          </a:prstGeom>
        </p:spPr>
      </p:pic>
      <p:pic>
        <p:nvPicPr>
          <p:cNvPr id="7" name="Picture 6" descr="A close up of a sign&#10;&#10;Description automatically generated">
            <a:extLst>
              <a:ext uri="{FF2B5EF4-FFF2-40B4-BE49-F238E27FC236}">
                <a16:creationId xmlns:a16="http://schemas.microsoft.com/office/drawing/2014/main" id="{E96AF30F-5AD2-4B6B-A9CA-44051E7D4EFB}"/>
              </a:ext>
            </a:extLst>
          </p:cNvPr>
          <p:cNvPicPr>
            <a:picLocks noChangeAspect="1"/>
          </p:cNvPicPr>
          <p:nvPr/>
        </p:nvPicPr>
        <p:blipFill>
          <a:blip r:embed="rId13"/>
          <a:stretch>
            <a:fillRect/>
          </a:stretch>
        </p:blipFill>
        <p:spPr>
          <a:xfrm>
            <a:off x="11492948" y="10253545"/>
            <a:ext cx="5403593" cy="688959"/>
          </a:xfrm>
          <a:prstGeom prst="rect">
            <a:avLst/>
          </a:prstGeom>
        </p:spPr>
      </p:pic>
      <p:pic>
        <p:nvPicPr>
          <p:cNvPr id="9" name="Picture 8" descr="Logo&#10;&#10;Description automatically generated">
            <a:extLst>
              <a:ext uri="{FF2B5EF4-FFF2-40B4-BE49-F238E27FC236}">
                <a16:creationId xmlns:a16="http://schemas.microsoft.com/office/drawing/2014/main" id="{DDBF8278-2065-4B14-9E7A-C1F993A0C7D3}"/>
              </a:ext>
            </a:extLst>
          </p:cNvPr>
          <p:cNvPicPr>
            <a:picLocks noChangeAspect="1"/>
          </p:cNvPicPr>
          <p:nvPr/>
        </p:nvPicPr>
        <p:blipFill>
          <a:blip r:embed="rId14"/>
          <a:stretch>
            <a:fillRect/>
          </a:stretch>
        </p:blipFill>
        <p:spPr>
          <a:xfrm>
            <a:off x="18602077" y="9995453"/>
            <a:ext cx="3145054" cy="855455"/>
          </a:xfrm>
          <a:prstGeom prst="rect">
            <a:avLst/>
          </a:prstGeom>
        </p:spPr>
      </p:pic>
      <p:pic>
        <p:nvPicPr>
          <p:cNvPr id="13" name="Picture 12" descr="Logo&#10;&#10;Description automatically generated">
            <a:extLst>
              <a:ext uri="{FF2B5EF4-FFF2-40B4-BE49-F238E27FC236}">
                <a16:creationId xmlns:a16="http://schemas.microsoft.com/office/drawing/2014/main" id="{116158A3-8203-4C6D-819D-773035CD0EF8}"/>
              </a:ext>
            </a:extLst>
          </p:cNvPr>
          <p:cNvPicPr>
            <a:picLocks noChangeAspect="1"/>
          </p:cNvPicPr>
          <p:nvPr/>
        </p:nvPicPr>
        <p:blipFill>
          <a:blip r:embed="rId15"/>
          <a:stretch>
            <a:fillRect/>
          </a:stretch>
        </p:blipFill>
        <p:spPr>
          <a:xfrm>
            <a:off x="18986365" y="4353033"/>
            <a:ext cx="3507895" cy="1143945"/>
          </a:xfrm>
          <a:prstGeom prst="rect">
            <a:avLst/>
          </a:prstGeom>
        </p:spPr>
      </p:pic>
    </p:spTree>
    <p:extLst>
      <p:ext uri="{BB962C8B-B14F-4D97-AF65-F5344CB8AC3E}">
        <p14:creationId xmlns:p14="http://schemas.microsoft.com/office/powerpoint/2010/main" val="4218774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77B94-511A-48D5-9BA6-9E375C525A38}"/>
              </a:ext>
            </a:extLst>
          </p:cNvPr>
          <p:cNvSpPr>
            <a:spLocks noGrp="1"/>
          </p:cNvSpPr>
          <p:nvPr>
            <p:ph type="title"/>
          </p:nvPr>
        </p:nvSpPr>
        <p:spPr>
          <a:xfrm>
            <a:off x="391244" y="93363"/>
            <a:ext cx="22753370" cy="2651126"/>
          </a:xfrm>
        </p:spPr>
        <p:txBody>
          <a:bodyPr/>
          <a:lstStyle/>
          <a:p>
            <a:r>
              <a:rPr lang="en-GB" dirty="0"/>
              <a:t>And our Product Council Participants</a:t>
            </a:r>
          </a:p>
        </p:txBody>
      </p:sp>
      <p:pic>
        <p:nvPicPr>
          <p:cNvPr id="2050" name="Picture 2" descr="Google">
            <a:extLst>
              <a:ext uri="{FF2B5EF4-FFF2-40B4-BE49-F238E27FC236}">
                <a16:creationId xmlns:a16="http://schemas.microsoft.com/office/drawing/2014/main" id="{58CBAFDF-5D79-49BE-92F6-693CF8247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5241" y="6144060"/>
            <a:ext cx="3097316" cy="10476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PMorgan Chase &amp; Co logo">
            <a:extLst>
              <a:ext uri="{FF2B5EF4-FFF2-40B4-BE49-F238E27FC236}">
                <a16:creationId xmlns:a16="http://schemas.microsoft.com/office/drawing/2014/main" id="{1BB380B1-0044-43CB-83DA-E4092B2F25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5383" y="7732642"/>
            <a:ext cx="8023860" cy="55336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yodo Foundation">
            <a:extLst>
              <a:ext uri="{FF2B5EF4-FFF2-40B4-BE49-F238E27FC236}">
                <a16:creationId xmlns:a16="http://schemas.microsoft.com/office/drawing/2014/main" id="{E3A9CF9B-22A7-41EF-AE4B-62EFAAA46C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27932" y="6845519"/>
            <a:ext cx="3141518" cy="242521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tom logo">
            <a:extLst>
              <a:ext uri="{FF2B5EF4-FFF2-40B4-BE49-F238E27FC236}">
                <a16:creationId xmlns:a16="http://schemas.microsoft.com/office/drawing/2014/main" id="{C5614C4A-5420-4955-8641-77895107E1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4625" y="9983302"/>
            <a:ext cx="6844144" cy="158882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rosslake">
            <a:extLst>
              <a:ext uri="{FF2B5EF4-FFF2-40B4-BE49-F238E27FC236}">
                <a16:creationId xmlns:a16="http://schemas.microsoft.com/office/drawing/2014/main" id="{3BB86A64-B261-457A-B6AC-A9A84874EE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88057" y="11489212"/>
            <a:ext cx="112776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C89DC6A-564D-49E7-8F04-4499A23674AE}"/>
              </a:ext>
            </a:extLst>
          </p:cNvPr>
          <p:cNvPicPr>
            <a:picLocks noChangeAspect="1"/>
          </p:cNvPicPr>
          <p:nvPr/>
        </p:nvPicPr>
        <p:blipFill>
          <a:blip r:embed="rId8"/>
          <a:stretch>
            <a:fillRect/>
          </a:stretch>
        </p:blipFill>
        <p:spPr>
          <a:xfrm>
            <a:off x="9617116" y="3633679"/>
            <a:ext cx="4539102" cy="1612018"/>
          </a:xfrm>
          <a:prstGeom prst="rect">
            <a:avLst/>
          </a:prstGeom>
        </p:spPr>
      </p:pic>
      <p:pic>
        <p:nvPicPr>
          <p:cNvPr id="2060" name="Picture 12" descr="logo">
            <a:extLst>
              <a:ext uri="{FF2B5EF4-FFF2-40B4-BE49-F238E27FC236}">
                <a16:creationId xmlns:a16="http://schemas.microsoft.com/office/drawing/2014/main" id="{FA8FB51A-F1C2-4438-98EE-20D3C4734A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42291" y="11899910"/>
            <a:ext cx="6433092" cy="89962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ifos Initiative">
            <a:extLst>
              <a:ext uri="{FF2B5EF4-FFF2-40B4-BE49-F238E27FC236}">
                <a16:creationId xmlns:a16="http://schemas.microsoft.com/office/drawing/2014/main" id="{75EAEEA4-AC73-449B-A8B9-3FCF3EFA29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94187" y="4104900"/>
            <a:ext cx="57150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Paysys Labs | FinTech | Pakistan">
            <a:extLst>
              <a:ext uri="{FF2B5EF4-FFF2-40B4-BE49-F238E27FC236}">
                <a16:creationId xmlns:a16="http://schemas.microsoft.com/office/drawing/2014/main" id="{97A9F923-5706-4591-90FE-7544D8AA5B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007543" y="9827070"/>
            <a:ext cx="6844144" cy="10480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163BF10-E2D0-47F0-AE4B-6D9BA5DF2D79}"/>
              </a:ext>
            </a:extLst>
          </p:cNvPr>
          <p:cNvPicPr>
            <a:picLocks noChangeAspect="1"/>
          </p:cNvPicPr>
          <p:nvPr/>
        </p:nvPicPr>
        <p:blipFill>
          <a:blip r:embed="rId12"/>
          <a:stretch>
            <a:fillRect/>
          </a:stretch>
        </p:blipFill>
        <p:spPr>
          <a:xfrm>
            <a:off x="12193587" y="7381020"/>
            <a:ext cx="4000000" cy="1600000"/>
          </a:xfrm>
          <a:prstGeom prst="rect">
            <a:avLst/>
          </a:prstGeom>
        </p:spPr>
      </p:pic>
      <p:pic>
        <p:nvPicPr>
          <p:cNvPr id="10" name="Picture 9">
            <a:extLst>
              <a:ext uri="{FF2B5EF4-FFF2-40B4-BE49-F238E27FC236}">
                <a16:creationId xmlns:a16="http://schemas.microsoft.com/office/drawing/2014/main" id="{A6A066FC-D589-457F-A064-DD72795C93B0}"/>
              </a:ext>
            </a:extLst>
          </p:cNvPr>
          <p:cNvPicPr>
            <a:picLocks noChangeAspect="1"/>
          </p:cNvPicPr>
          <p:nvPr/>
        </p:nvPicPr>
        <p:blipFill>
          <a:blip r:embed="rId13"/>
          <a:stretch>
            <a:fillRect/>
          </a:stretch>
        </p:blipFill>
        <p:spPr>
          <a:xfrm>
            <a:off x="769009" y="4043597"/>
            <a:ext cx="3619048" cy="1314286"/>
          </a:xfrm>
          <a:prstGeom prst="rect">
            <a:avLst/>
          </a:prstGeom>
        </p:spPr>
      </p:pic>
      <p:pic>
        <p:nvPicPr>
          <p:cNvPr id="2072" name="Picture 24">
            <a:extLst>
              <a:ext uri="{FF2B5EF4-FFF2-40B4-BE49-F238E27FC236}">
                <a16:creationId xmlns:a16="http://schemas.microsoft.com/office/drawing/2014/main" id="{6AA51EBC-A62E-4185-A742-E1F93F6B0E9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851687" y="10606091"/>
            <a:ext cx="3534336" cy="20255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043F11D9-6354-4853-9BDD-92F263235688}"/>
              </a:ext>
            </a:extLst>
          </p:cNvPr>
          <p:cNvPicPr>
            <a:picLocks noChangeAspect="1"/>
          </p:cNvPicPr>
          <p:nvPr/>
        </p:nvPicPr>
        <p:blipFill>
          <a:blip r:embed="rId15"/>
          <a:stretch>
            <a:fillRect/>
          </a:stretch>
        </p:blipFill>
        <p:spPr>
          <a:xfrm>
            <a:off x="6042292" y="4161066"/>
            <a:ext cx="1904762" cy="1180952"/>
          </a:xfrm>
          <a:prstGeom prst="rect">
            <a:avLst/>
          </a:prstGeom>
        </p:spPr>
      </p:pic>
      <p:pic>
        <p:nvPicPr>
          <p:cNvPr id="12" name="Picture 11">
            <a:extLst>
              <a:ext uri="{FF2B5EF4-FFF2-40B4-BE49-F238E27FC236}">
                <a16:creationId xmlns:a16="http://schemas.microsoft.com/office/drawing/2014/main" id="{8C4510AF-536D-48A9-ABF3-5A98778ACB77}"/>
              </a:ext>
            </a:extLst>
          </p:cNvPr>
          <p:cNvPicPr>
            <a:picLocks noChangeAspect="1"/>
          </p:cNvPicPr>
          <p:nvPr/>
        </p:nvPicPr>
        <p:blipFill>
          <a:blip r:embed="rId16"/>
          <a:stretch>
            <a:fillRect/>
          </a:stretch>
        </p:blipFill>
        <p:spPr>
          <a:xfrm>
            <a:off x="769009" y="6053946"/>
            <a:ext cx="4209524" cy="1047620"/>
          </a:xfrm>
          <a:prstGeom prst="rect">
            <a:avLst/>
          </a:prstGeom>
        </p:spPr>
      </p:pic>
      <p:pic>
        <p:nvPicPr>
          <p:cNvPr id="2074" name="Picture 26">
            <a:extLst>
              <a:ext uri="{FF2B5EF4-FFF2-40B4-BE49-F238E27FC236}">
                <a16:creationId xmlns:a16="http://schemas.microsoft.com/office/drawing/2014/main" id="{75C6B827-D9DD-4932-A170-7DC759AA1AF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342" y="9384011"/>
            <a:ext cx="2343150" cy="192405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Innovectives | We innovate the future">
            <a:extLst>
              <a:ext uri="{FF2B5EF4-FFF2-40B4-BE49-F238E27FC236}">
                <a16:creationId xmlns:a16="http://schemas.microsoft.com/office/drawing/2014/main" id="{3013FF4F-75FF-4C4D-9270-A4DB8223359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33139" y="8836590"/>
            <a:ext cx="4000000" cy="1120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AE0553DB-3417-40D0-BCFE-97986DFF2F2D}"/>
              </a:ext>
            </a:extLst>
          </p:cNvPr>
          <p:cNvPicPr>
            <a:picLocks noChangeAspect="1"/>
          </p:cNvPicPr>
          <p:nvPr/>
        </p:nvPicPr>
        <p:blipFill>
          <a:blip r:embed="rId19"/>
          <a:stretch>
            <a:fillRect/>
          </a:stretch>
        </p:blipFill>
        <p:spPr>
          <a:xfrm>
            <a:off x="14820972" y="2189000"/>
            <a:ext cx="5733334" cy="1771428"/>
          </a:xfrm>
          <a:prstGeom prst="rect">
            <a:avLst/>
          </a:prstGeom>
        </p:spPr>
      </p:pic>
      <p:pic>
        <p:nvPicPr>
          <p:cNvPr id="2078" name="Picture 30" descr="new-webLogo-01">
            <a:extLst>
              <a:ext uri="{FF2B5EF4-FFF2-40B4-BE49-F238E27FC236}">
                <a16:creationId xmlns:a16="http://schemas.microsoft.com/office/drawing/2014/main" id="{6810F6D8-AED9-4EA7-A79F-D2D7D2F677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716570" y="5569417"/>
            <a:ext cx="4000002" cy="1285938"/>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Applied Payments Technology | Applied Payments Technology">
            <a:extLst>
              <a:ext uri="{FF2B5EF4-FFF2-40B4-BE49-F238E27FC236}">
                <a16:creationId xmlns:a16="http://schemas.microsoft.com/office/drawing/2014/main" id="{20B0F750-594E-43EF-9CEF-619EBFB7623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78534" y="2077335"/>
            <a:ext cx="5733334" cy="18367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E1F2AD7-1E21-41E0-BC54-61E3DD1AFD25}"/>
              </a:ext>
            </a:extLst>
          </p:cNvPr>
          <p:cNvPicPr>
            <a:picLocks noChangeAspect="1"/>
          </p:cNvPicPr>
          <p:nvPr/>
        </p:nvPicPr>
        <p:blipFill>
          <a:blip r:embed="rId22"/>
          <a:stretch>
            <a:fillRect/>
          </a:stretch>
        </p:blipFill>
        <p:spPr>
          <a:xfrm>
            <a:off x="15391160" y="4331146"/>
            <a:ext cx="1453674" cy="1430228"/>
          </a:xfrm>
          <a:prstGeom prst="rect">
            <a:avLst/>
          </a:prstGeom>
        </p:spPr>
      </p:pic>
      <p:pic>
        <p:nvPicPr>
          <p:cNvPr id="2082" name="Picture 34" descr="mowali">
            <a:extLst>
              <a:ext uri="{FF2B5EF4-FFF2-40B4-BE49-F238E27FC236}">
                <a16:creationId xmlns:a16="http://schemas.microsoft.com/office/drawing/2014/main" id="{F54C56D9-A03A-4B33-AB8A-23BC0A6D14B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617116" y="2771200"/>
            <a:ext cx="3524250"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24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C6398-BE93-4558-B773-C1B3D5ED62F3}"/>
              </a:ext>
            </a:extLst>
          </p:cNvPr>
          <p:cNvSpPr>
            <a:spLocks noGrp="1"/>
          </p:cNvSpPr>
          <p:nvPr>
            <p:ph type="title"/>
          </p:nvPr>
        </p:nvSpPr>
        <p:spPr/>
        <p:txBody>
          <a:bodyPr/>
          <a:lstStyle/>
          <a:p>
            <a:r>
              <a:rPr lang="en-US" dirty="0"/>
              <a:t>And the Mojaloop Community!</a:t>
            </a:r>
          </a:p>
        </p:txBody>
      </p:sp>
      <p:sp>
        <p:nvSpPr>
          <p:cNvPr id="4" name="Slide Number Placeholder 3">
            <a:extLst>
              <a:ext uri="{FF2B5EF4-FFF2-40B4-BE49-F238E27FC236}">
                <a16:creationId xmlns:a16="http://schemas.microsoft.com/office/drawing/2014/main" id="{8A90391D-7A3F-493D-9E59-685C17205814}"/>
              </a:ext>
            </a:extLst>
          </p:cNvPr>
          <p:cNvSpPr>
            <a:spLocks noGrp="1"/>
          </p:cNvSpPr>
          <p:nvPr>
            <p:ph type="sldNum" sz="quarter" idx="12"/>
          </p:nvPr>
        </p:nvSpPr>
        <p:spPr/>
        <p:txBody>
          <a:bodyPr/>
          <a:lstStyle/>
          <a:p>
            <a:fld id="{20AF9D7A-5BEE-9245-944A-197F51D542D9}" type="slidenum">
              <a:rPr lang="en-US" smtClean="0"/>
              <a:pPr/>
              <a:t>12</a:t>
            </a:fld>
            <a:endParaRPr lang="en-US" dirty="0"/>
          </a:p>
        </p:txBody>
      </p:sp>
      <p:pic>
        <p:nvPicPr>
          <p:cNvPr id="5" name="Picture 4">
            <a:extLst>
              <a:ext uri="{FF2B5EF4-FFF2-40B4-BE49-F238E27FC236}">
                <a16:creationId xmlns:a16="http://schemas.microsoft.com/office/drawing/2014/main" id="{1E1A7B81-4D2A-49FD-92A4-25C5033AC44D}"/>
              </a:ext>
            </a:extLst>
          </p:cNvPr>
          <p:cNvPicPr>
            <a:picLocks noChangeAspect="1"/>
          </p:cNvPicPr>
          <p:nvPr/>
        </p:nvPicPr>
        <p:blipFill>
          <a:blip r:embed="rId2"/>
          <a:stretch>
            <a:fillRect/>
          </a:stretch>
        </p:blipFill>
        <p:spPr>
          <a:xfrm>
            <a:off x="5216567" y="4496154"/>
            <a:ext cx="13450127" cy="6115977"/>
          </a:xfrm>
          <a:prstGeom prst="rect">
            <a:avLst/>
          </a:prstGeom>
        </p:spPr>
      </p:pic>
      <p:pic>
        <p:nvPicPr>
          <p:cNvPr id="1026" name="Picture 2">
            <a:extLst>
              <a:ext uri="{FF2B5EF4-FFF2-40B4-BE49-F238E27FC236}">
                <a16:creationId xmlns:a16="http://schemas.microsoft.com/office/drawing/2014/main" id="{784F9910-D27F-429B-9201-3E24C29E2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8524" y="3000939"/>
            <a:ext cx="12841248" cy="149521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35B2ACC6-628C-4D25-B6BA-739771F3E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1279" y="10593570"/>
            <a:ext cx="11920705" cy="270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772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p:nvPr/>
        </p:nvSpPr>
        <p:spPr>
          <a:xfrm>
            <a:off x="0" y="1425898"/>
            <a:ext cx="9273223" cy="1100316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Content Placeholder 1">
            <a:extLst>
              <a:ext uri="{FF2B5EF4-FFF2-40B4-BE49-F238E27FC236}">
                <a16:creationId xmlns:a16="http://schemas.microsoft.com/office/drawing/2014/main" id="{91D88ACF-1172-4CF8-AA68-4DC2D4879F3C}"/>
              </a:ext>
            </a:extLst>
          </p:cNvPr>
          <p:cNvSpPr>
            <a:spLocks noGrp="1"/>
          </p:cNvSpPr>
          <p:nvPr>
            <p:ph idx="1"/>
          </p:nvPr>
        </p:nvSpPr>
        <p:spPr>
          <a:xfrm>
            <a:off x="1676619" y="3651250"/>
            <a:ext cx="6326218" cy="8702676"/>
          </a:xfrm>
        </p:spPr>
        <p:txBody>
          <a:bodyPr>
            <a:normAutofit/>
          </a:bodyPr>
          <a:lstStyle/>
          <a:p>
            <a:pPr marL="0" indent="0">
              <a:buNone/>
            </a:pPr>
            <a:endParaRPr lang="en-US" sz="7200" dirty="0">
              <a:solidFill>
                <a:srgbClr val="FFFFFF"/>
              </a:solidFill>
            </a:endParaRPr>
          </a:p>
          <a:p>
            <a:pPr marL="0" indent="0">
              <a:buNone/>
            </a:pPr>
            <a:r>
              <a:rPr lang="en-US" sz="7200" dirty="0">
                <a:solidFill>
                  <a:srgbClr val="FFFFFF"/>
                </a:solidFill>
              </a:rPr>
              <a:t>Mojaloop Community</a:t>
            </a:r>
            <a:br>
              <a:rPr lang="en-US" sz="7200" dirty="0"/>
            </a:br>
            <a:r>
              <a:rPr lang="en-US" sz="7200" dirty="0">
                <a:solidFill>
                  <a:srgbClr val="FFFFFF"/>
                </a:solidFill>
              </a:rPr>
              <a:t>Objectives</a:t>
            </a:r>
            <a:endParaRPr lang="en-US" sz="7200" dirty="0"/>
          </a:p>
        </p:txBody>
      </p:sp>
      <p:cxnSp>
        <p:nvCxnSpPr>
          <p:cNvPr id="115" name="Google Shape;115;p4"/>
          <p:cNvCxnSpPr/>
          <p:nvPr/>
        </p:nvCxnSpPr>
        <p:spPr>
          <a:xfrm rot="10800000">
            <a:off x="1170584" y="5943600"/>
            <a:ext cx="0" cy="1828800"/>
          </a:xfrm>
          <a:prstGeom prst="straightConnector1">
            <a:avLst/>
          </a:prstGeom>
          <a:noFill/>
          <a:ln w="19050" cap="flat" cmpd="sng">
            <a:solidFill>
              <a:srgbClr val="FFFFFF">
                <a:alpha val="80000"/>
              </a:srgbClr>
            </a:solidFill>
            <a:prstDash val="solid"/>
            <a:miter lim="800000"/>
            <a:headEnd type="none" w="sm" len="sm"/>
            <a:tailEnd type="none" w="sm" len="sm"/>
          </a:ln>
        </p:spPr>
      </p:cxnSp>
      <p:grpSp>
        <p:nvGrpSpPr>
          <p:cNvPr id="116" name="Google Shape;116;p4"/>
          <p:cNvGrpSpPr/>
          <p:nvPr/>
        </p:nvGrpSpPr>
        <p:grpSpPr>
          <a:xfrm>
            <a:off x="9273223" y="1424538"/>
            <a:ext cx="14728266" cy="11142889"/>
            <a:chOff x="0" y="0"/>
            <a:chExt cx="14728266" cy="11142889"/>
          </a:xfrm>
        </p:grpSpPr>
        <p:sp>
          <p:nvSpPr>
            <p:cNvPr id="117" name="Google Shape;117;p4"/>
            <p:cNvSpPr/>
            <p:nvPr/>
          </p:nvSpPr>
          <p:spPr>
            <a:xfrm>
              <a:off x="0" y="0"/>
              <a:ext cx="14728266" cy="318329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3676704" y="1360"/>
              <a:ext cx="11051561" cy="31832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txBox="1"/>
            <p:nvPr/>
          </p:nvSpPr>
          <p:spPr>
            <a:xfrm>
              <a:off x="3676704" y="1360"/>
              <a:ext cx="11051561" cy="3183294"/>
            </a:xfrm>
            <a:prstGeom prst="rect">
              <a:avLst/>
            </a:prstGeom>
            <a:noFill/>
            <a:ln>
              <a:noFill/>
            </a:ln>
          </p:spPr>
          <p:txBody>
            <a:bodyPr spcFirstLastPara="1" wrap="square" lIns="336875" tIns="336875" rIns="336875" bIns="336875"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strike="noStrike" cap="none" dirty="0">
                  <a:solidFill>
                    <a:schemeClr val="dk1"/>
                  </a:solidFill>
                  <a:latin typeface="Arial"/>
                  <a:ea typeface="Arial"/>
                  <a:cs typeface="Arial"/>
                  <a:sym typeface="Arial"/>
                </a:rPr>
                <a:t>Reduce friction for adopters and contributors</a:t>
              </a:r>
            </a:p>
          </p:txBody>
        </p:sp>
        <p:sp>
          <p:nvSpPr>
            <p:cNvPr id="121" name="Google Shape;121;p4"/>
            <p:cNvSpPr/>
            <p:nvPr/>
          </p:nvSpPr>
          <p:spPr>
            <a:xfrm>
              <a:off x="0" y="3980477"/>
              <a:ext cx="14728266" cy="318329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962946" y="4696719"/>
              <a:ext cx="1750811" cy="1750811"/>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3676704" y="3980477"/>
              <a:ext cx="11051561" cy="31832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txBox="1"/>
            <p:nvPr/>
          </p:nvSpPr>
          <p:spPr>
            <a:xfrm>
              <a:off x="3676704" y="3980477"/>
              <a:ext cx="11051561" cy="3183294"/>
            </a:xfrm>
            <a:prstGeom prst="rect">
              <a:avLst/>
            </a:prstGeom>
            <a:noFill/>
            <a:ln>
              <a:noFill/>
            </a:ln>
          </p:spPr>
          <p:txBody>
            <a:bodyPr spcFirstLastPara="1" wrap="square" lIns="336875" tIns="336875" rIns="336875" bIns="336875"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strike="noStrike" cap="none" dirty="0">
                  <a:solidFill>
                    <a:schemeClr val="dk1"/>
                  </a:solidFill>
                  <a:latin typeface="Arial"/>
                  <a:ea typeface="Arial"/>
                  <a:cs typeface="Arial"/>
                  <a:sym typeface="Arial"/>
                </a:rPr>
                <a:t>Attract and/or grow new constituencies of contributors</a:t>
              </a:r>
            </a:p>
          </p:txBody>
        </p:sp>
        <p:sp>
          <p:nvSpPr>
            <p:cNvPr id="125" name="Google Shape;125;p4"/>
            <p:cNvSpPr/>
            <p:nvPr/>
          </p:nvSpPr>
          <p:spPr>
            <a:xfrm>
              <a:off x="0" y="7959595"/>
              <a:ext cx="14728266" cy="318329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3676704" y="7959595"/>
              <a:ext cx="11051561" cy="31832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txBox="1"/>
            <p:nvPr/>
          </p:nvSpPr>
          <p:spPr>
            <a:xfrm>
              <a:off x="3676704" y="7959595"/>
              <a:ext cx="11051561" cy="3183294"/>
            </a:xfrm>
            <a:prstGeom prst="rect">
              <a:avLst/>
            </a:prstGeom>
            <a:noFill/>
            <a:ln>
              <a:noFill/>
            </a:ln>
          </p:spPr>
          <p:txBody>
            <a:bodyPr spcFirstLastPara="1" wrap="square" lIns="336875" tIns="336875" rIns="336875" bIns="336875"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strike="noStrike" cap="none" dirty="0">
                  <a:solidFill>
                    <a:schemeClr val="dk1"/>
                  </a:solidFill>
                  <a:latin typeface="Arial"/>
                  <a:ea typeface="Arial"/>
                  <a:cs typeface="Arial"/>
                  <a:sym typeface="Arial"/>
                </a:rPr>
                <a:t>Diversify contributions</a:t>
              </a:r>
            </a:p>
          </p:txBody>
        </p:sp>
      </p:grpSp>
      <p:sp>
        <p:nvSpPr>
          <p:cNvPr id="18" name="Rectangle 17">
            <a:extLst>
              <a:ext uri="{FF2B5EF4-FFF2-40B4-BE49-F238E27FC236}">
                <a16:creationId xmlns:a16="http://schemas.microsoft.com/office/drawing/2014/main" id="{351133AA-CA76-4A83-B30B-B064EF7E324D}"/>
              </a:ext>
            </a:extLst>
          </p:cNvPr>
          <p:cNvSpPr/>
          <p:nvPr/>
        </p:nvSpPr>
        <p:spPr>
          <a:xfrm>
            <a:off x="10312316" y="2332570"/>
            <a:ext cx="1367229" cy="1367229"/>
          </a:xfrm>
          <a:prstGeom prst="rect">
            <a:avLst/>
          </a:prstGeom>
          <a:blipFill>
            <a:blip r:embed="rId4"/>
            <a:srcRect/>
            <a:stretch>
              <a:fillRect t="-4000" b="-4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Rectangle 18">
            <a:extLst>
              <a:ext uri="{FF2B5EF4-FFF2-40B4-BE49-F238E27FC236}">
                <a16:creationId xmlns:a16="http://schemas.microsoft.com/office/drawing/2014/main" id="{9D9967B8-63CE-4F8B-A77A-DBCC9AB20924}"/>
              </a:ext>
            </a:extLst>
          </p:cNvPr>
          <p:cNvSpPr/>
          <p:nvPr/>
        </p:nvSpPr>
        <p:spPr>
          <a:xfrm>
            <a:off x="10312315" y="10292165"/>
            <a:ext cx="1367229" cy="1367229"/>
          </a:xfrm>
          <a:prstGeom prst="rect">
            <a:avLst/>
          </a:prstGeom>
          <a:blipFill>
            <a:blip r:embed="rId5"/>
            <a:srcRect/>
            <a:stretch>
              <a:fillRect t="-3000" b="-3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6440134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p:nvPr/>
        </p:nvSpPr>
        <p:spPr>
          <a:xfrm>
            <a:off x="0" y="1362074"/>
            <a:ext cx="9273223" cy="11205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Content Placeholder 1">
            <a:extLst>
              <a:ext uri="{FF2B5EF4-FFF2-40B4-BE49-F238E27FC236}">
                <a16:creationId xmlns:a16="http://schemas.microsoft.com/office/drawing/2014/main" id="{72BFD60A-0C1D-4D92-9525-B5FFA20708FD}"/>
              </a:ext>
            </a:extLst>
          </p:cNvPr>
          <p:cNvSpPr>
            <a:spLocks noGrp="1"/>
          </p:cNvSpPr>
          <p:nvPr>
            <p:ph idx="1"/>
          </p:nvPr>
        </p:nvSpPr>
        <p:spPr>
          <a:xfrm>
            <a:off x="1676619" y="3651250"/>
            <a:ext cx="7397038" cy="8702676"/>
          </a:xfrm>
        </p:spPr>
        <p:txBody>
          <a:bodyPr/>
          <a:lstStyle/>
          <a:p>
            <a:pPr marL="0" indent="0">
              <a:buNone/>
            </a:pPr>
            <a:endParaRPr lang="en-US" dirty="0">
              <a:solidFill>
                <a:srgbClr val="FFFFFF"/>
              </a:solidFill>
            </a:endParaRPr>
          </a:p>
          <a:p>
            <a:pPr marL="0" indent="0">
              <a:buNone/>
            </a:pPr>
            <a:r>
              <a:rPr lang="en-US" dirty="0">
                <a:solidFill>
                  <a:schemeClr val="bg1"/>
                </a:solidFill>
              </a:rPr>
              <a:t>MARCOM and Marketing Steering Group </a:t>
            </a:r>
            <a:r>
              <a:rPr lang="en-US" dirty="0">
                <a:solidFill>
                  <a:srgbClr val="FFFFFF"/>
                </a:solidFill>
              </a:rPr>
              <a:t>Objectives</a:t>
            </a:r>
            <a:br>
              <a:rPr lang="en-US" dirty="0"/>
            </a:br>
            <a:br>
              <a:rPr lang="en-US" dirty="0"/>
            </a:br>
            <a:r>
              <a:rPr lang="en-US" sz="6000" dirty="0">
                <a:solidFill>
                  <a:srgbClr val="FFFFFF"/>
                </a:solidFill>
              </a:rPr>
              <a:t>More Showing </a:t>
            </a:r>
            <a:br>
              <a:rPr lang="en-US" sz="6000" dirty="0">
                <a:solidFill>
                  <a:srgbClr val="FFFFFF"/>
                </a:solidFill>
              </a:rPr>
            </a:br>
            <a:r>
              <a:rPr lang="en-US" sz="6000" dirty="0">
                <a:solidFill>
                  <a:srgbClr val="FFFFFF"/>
                </a:solidFill>
              </a:rPr>
              <a:t>and Telling </a:t>
            </a:r>
            <a:endParaRPr lang="en-US" dirty="0"/>
          </a:p>
        </p:txBody>
      </p:sp>
      <p:cxnSp>
        <p:nvCxnSpPr>
          <p:cNvPr id="115" name="Google Shape;115;p4"/>
          <p:cNvCxnSpPr/>
          <p:nvPr/>
        </p:nvCxnSpPr>
        <p:spPr>
          <a:xfrm rot="10800000">
            <a:off x="1170584" y="5943600"/>
            <a:ext cx="0" cy="1828800"/>
          </a:xfrm>
          <a:prstGeom prst="straightConnector1">
            <a:avLst/>
          </a:prstGeom>
          <a:noFill/>
          <a:ln w="19050" cap="flat" cmpd="sng">
            <a:solidFill>
              <a:srgbClr val="FFFFFF">
                <a:alpha val="80000"/>
              </a:srgbClr>
            </a:solidFill>
            <a:prstDash val="solid"/>
            <a:miter lim="800000"/>
            <a:headEnd type="none" w="sm" len="sm"/>
            <a:tailEnd type="none" w="sm" len="sm"/>
          </a:ln>
        </p:spPr>
      </p:cxnSp>
      <p:grpSp>
        <p:nvGrpSpPr>
          <p:cNvPr id="116" name="Google Shape;116;p4"/>
          <p:cNvGrpSpPr/>
          <p:nvPr/>
        </p:nvGrpSpPr>
        <p:grpSpPr>
          <a:xfrm>
            <a:off x="9273223" y="1424538"/>
            <a:ext cx="14728266" cy="11142889"/>
            <a:chOff x="0" y="0"/>
            <a:chExt cx="14728266" cy="11142889"/>
          </a:xfrm>
        </p:grpSpPr>
        <p:sp>
          <p:nvSpPr>
            <p:cNvPr id="117" name="Google Shape;117;p4"/>
            <p:cNvSpPr/>
            <p:nvPr/>
          </p:nvSpPr>
          <p:spPr>
            <a:xfrm>
              <a:off x="0" y="0"/>
              <a:ext cx="14728266" cy="318329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962946" y="717601"/>
              <a:ext cx="1750811" cy="1750811"/>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3676704" y="1360"/>
              <a:ext cx="11051561" cy="31832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txBox="1"/>
            <p:nvPr/>
          </p:nvSpPr>
          <p:spPr>
            <a:xfrm>
              <a:off x="3676704" y="1360"/>
              <a:ext cx="11051561" cy="3183294"/>
            </a:xfrm>
            <a:prstGeom prst="rect">
              <a:avLst/>
            </a:prstGeom>
            <a:noFill/>
            <a:ln>
              <a:noFill/>
            </a:ln>
          </p:spPr>
          <p:txBody>
            <a:bodyPr spcFirstLastPara="1" wrap="square" lIns="336875" tIns="336875" rIns="336875" bIns="336875"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strike="noStrike" cap="none">
                  <a:solidFill>
                    <a:schemeClr val="dk1"/>
                  </a:solidFill>
                  <a:latin typeface="Arial"/>
                  <a:ea typeface="Arial"/>
                  <a:cs typeface="Arial"/>
                  <a:sym typeface="Arial"/>
                </a:rPr>
                <a:t>Raise Awareness of Mission and Mojaloop</a:t>
              </a:r>
              <a:endParaRPr sz="3600" b="1" i="0" u="none" strike="noStrike" cap="none">
                <a:solidFill>
                  <a:schemeClr val="dk1"/>
                </a:solidFill>
                <a:latin typeface="Arial"/>
                <a:ea typeface="Arial"/>
                <a:cs typeface="Arial"/>
                <a:sym typeface="Arial"/>
              </a:endParaRPr>
            </a:p>
            <a:p>
              <a:pPr marL="0" marR="0" lvl="0" indent="0" algn="l" rtl="0">
                <a:lnSpc>
                  <a:spcPct val="100000"/>
                </a:lnSpc>
                <a:spcBef>
                  <a:spcPts val="126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Use Cases</a:t>
              </a:r>
              <a:endParaRPr/>
            </a:p>
            <a:p>
              <a:pPr marL="0" marR="0" lvl="0" indent="0" algn="l" rtl="0">
                <a:lnSpc>
                  <a:spcPct val="100000"/>
                </a:lnSpc>
                <a:spcBef>
                  <a:spcPts val="84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Ways to Adopt</a:t>
              </a:r>
              <a:endParaRPr/>
            </a:p>
            <a:p>
              <a:pPr marL="0" marR="0" lvl="0" indent="0" algn="l" rtl="0">
                <a:lnSpc>
                  <a:spcPct val="100000"/>
                </a:lnSpc>
                <a:spcBef>
                  <a:spcPts val="84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Ways to Get Involved / Sponsor</a:t>
              </a:r>
              <a:endParaRPr/>
            </a:p>
          </p:txBody>
        </p:sp>
        <p:sp>
          <p:nvSpPr>
            <p:cNvPr id="121" name="Google Shape;121;p4"/>
            <p:cNvSpPr/>
            <p:nvPr/>
          </p:nvSpPr>
          <p:spPr>
            <a:xfrm>
              <a:off x="0" y="3980477"/>
              <a:ext cx="14728266" cy="318329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962946" y="4696719"/>
              <a:ext cx="1750811" cy="1750811"/>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3676704" y="3980477"/>
              <a:ext cx="11051561" cy="31832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txBox="1"/>
            <p:nvPr/>
          </p:nvSpPr>
          <p:spPr>
            <a:xfrm>
              <a:off x="3676704" y="3980477"/>
              <a:ext cx="11051561" cy="3183294"/>
            </a:xfrm>
            <a:prstGeom prst="rect">
              <a:avLst/>
            </a:prstGeom>
            <a:noFill/>
            <a:ln>
              <a:noFill/>
            </a:ln>
          </p:spPr>
          <p:txBody>
            <a:bodyPr spcFirstLastPara="1" wrap="square" lIns="336875" tIns="336875" rIns="336875" bIns="336875"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strike="noStrike" cap="none">
                  <a:solidFill>
                    <a:schemeClr val="dk1"/>
                  </a:solidFill>
                  <a:latin typeface="Arial"/>
                  <a:ea typeface="Arial"/>
                  <a:cs typeface="Arial"/>
                  <a:sym typeface="Arial"/>
                </a:rPr>
                <a:t>Advocate for Adoption</a:t>
              </a:r>
              <a:endParaRPr/>
            </a:p>
            <a:p>
              <a:pPr marL="0" marR="0" lvl="0" indent="0" algn="l" rtl="0">
                <a:lnSpc>
                  <a:spcPct val="100000"/>
                </a:lnSpc>
                <a:spcBef>
                  <a:spcPts val="126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Central Banks / Government Offices</a:t>
              </a:r>
              <a:endParaRPr/>
            </a:p>
            <a:p>
              <a:pPr marL="0" marR="0" lvl="0" indent="0" algn="l" rtl="0">
                <a:lnSpc>
                  <a:spcPct val="100000"/>
                </a:lnSpc>
                <a:spcBef>
                  <a:spcPts val="84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DFSPs</a:t>
              </a:r>
              <a:endParaRPr/>
            </a:p>
            <a:p>
              <a:pPr marL="0" marR="0" lvl="0" indent="0" algn="l" rtl="0">
                <a:lnSpc>
                  <a:spcPct val="100000"/>
                </a:lnSpc>
                <a:spcBef>
                  <a:spcPts val="84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System Integrator Relationships</a:t>
              </a:r>
              <a:endParaRPr/>
            </a:p>
          </p:txBody>
        </p:sp>
        <p:sp>
          <p:nvSpPr>
            <p:cNvPr id="125" name="Google Shape;125;p4"/>
            <p:cNvSpPr/>
            <p:nvPr/>
          </p:nvSpPr>
          <p:spPr>
            <a:xfrm>
              <a:off x="0" y="7959595"/>
              <a:ext cx="14728266" cy="318329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962946" y="8675836"/>
              <a:ext cx="1750811" cy="1750811"/>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3676704" y="7959595"/>
              <a:ext cx="11051561" cy="31832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txBox="1"/>
            <p:nvPr/>
          </p:nvSpPr>
          <p:spPr>
            <a:xfrm>
              <a:off x="3676704" y="7959595"/>
              <a:ext cx="11051561" cy="3183294"/>
            </a:xfrm>
            <a:prstGeom prst="rect">
              <a:avLst/>
            </a:prstGeom>
            <a:noFill/>
            <a:ln>
              <a:noFill/>
            </a:ln>
          </p:spPr>
          <p:txBody>
            <a:bodyPr spcFirstLastPara="1" wrap="square" lIns="336875" tIns="336875" rIns="336875" bIns="336875"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strike="noStrike" cap="none">
                  <a:solidFill>
                    <a:schemeClr val="dk1"/>
                  </a:solidFill>
                  <a:latin typeface="Arial"/>
                  <a:ea typeface="Arial"/>
                  <a:cs typeface="Arial"/>
                  <a:sym typeface="Arial"/>
                </a:rPr>
                <a:t>Grow the Global Mojaloop Community</a:t>
              </a: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126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More quality contributors / members</a:t>
              </a:r>
              <a:endParaRPr/>
            </a:p>
            <a:p>
              <a:pPr marL="0" marR="0" lvl="0" indent="0" algn="l" rtl="0">
                <a:lnSpc>
                  <a:spcPct val="100000"/>
                </a:lnSpc>
                <a:spcBef>
                  <a:spcPts val="84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Increased community participation</a:t>
              </a:r>
              <a:endParaRPr/>
            </a:p>
            <a:p>
              <a:pPr marL="0" marR="0" lvl="0" indent="0" algn="l" rtl="0">
                <a:lnSpc>
                  <a:spcPct val="100000"/>
                </a:lnSpc>
                <a:spcBef>
                  <a:spcPts val="84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 Collaboration with inclusion-focused orgs</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6"/>
          <p:cNvSpPr/>
          <p:nvPr/>
        </p:nvSpPr>
        <p:spPr>
          <a:xfrm>
            <a:off x="11829023" y="10084472"/>
            <a:ext cx="9921922" cy="2268287"/>
          </a:xfrm>
          <a:prstGeom prst="rect">
            <a:avLst/>
          </a:prstGeom>
          <a:solidFill>
            <a:srgbClr val="D5DBE5"/>
          </a:solidFill>
          <a:ln>
            <a:noFill/>
          </a:ln>
        </p:spPr>
        <p:txBody>
          <a:bodyPr spcFirstLastPara="1" wrap="square" lIns="91425" tIns="45700" rIns="91425" bIns="45700" anchor="ctr" anchorCtr="0">
            <a:noAutofit/>
          </a:bodyPr>
          <a:lstStyle/>
          <a:p>
            <a:pPr marL="457200" marR="0" lvl="0" indent="-457200" algn="l" rtl="0">
              <a:spcBef>
                <a:spcPts val="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 of speaking engagements / speakers</a:t>
            </a:r>
            <a:endParaRPr dirty="0"/>
          </a:p>
          <a:p>
            <a:pPr marL="457200" marR="0" lvl="0" indent="-457200" algn="l" rtl="0">
              <a:spcBef>
                <a:spcPts val="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 of in-bound requests for speaking</a:t>
            </a:r>
            <a:endParaRPr dirty="0"/>
          </a:p>
          <a:p>
            <a:pPr marL="457200" marR="0" lvl="0" indent="-457200" algn="l" rtl="0">
              <a:spcBef>
                <a:spcPts val="0"/>
              </a:spcBef>
              <a:spcAft>
                <a:spcPts val="0"/>
              </a:spcAft>
              <a:buClr>
                <a:schemeClr val="dk1"/>
              </a:buClr>
              <a:buSzPts val="2800"/>
              <a:buFont typeface="Arial"/>
              <a:buChar char="•"/>
            </a:pPr>
            <a:r>
              <a:rPr lang="en-US" sz="2800" b="0" i="0" u="none" strike="noStrike" cap="none" dirty="0">
                <a:solidFill>
                  <a:schemeClr val="dk1"/>
                </a:solidFill>
                <a:latin typeface="Arial"/>
                <a:ea typeface="Arial"/>
                <a:cs typeface="Arial"/>
                <a:sym typeface="Arial"/>
              </a:rPr>
              <a:t># attendees and on-demand views of </a:t>
            </a:r>
            <a:r>
              <a:rPr lang="en-US" sz="2800" b="0" i="0" u="none" strike="noStrike" cap="none" dirty="0" err="1">
                <a:solidFill>
                  <a:schemeClr val="dk1"/>
                </a:solidFill>
                <a:latin typeface="Arial"/>
                <a:ea typeface="Arial"/>
                <a:cs typeface="Arial"/>
                <a:sym typeface="Arial"/>
              </a:rPr>
              <a:t>presontations</a:t>
            </a:r>
            <a:r>
              <a:rPr lang="en-US" sz="2800" b="0" i="0" u="none" strike="noStrike" cap="none" dirty="0">
                <a:solidFill>
                  <a:schemeClr val="dk1"/>
                </a:solidFill>
                <a:latin typeface="Arial"/>
                <a:ea typeface="Arial"/>
                <a:cs typeface="Arial"/>
                <a:sym typeface="Arial"/>
              </a:rPr>
              <a:t>, webinars</a:t>
            </a:r>
            <a:endParaRPr dirty="0"/>
          </a:p>
        </p:txBody>
      </p:sp>
      <p:sp>
        <p:nvSpPr>
          <p:cNvPr id="170" name="Google Shape;170;p6"/>
          <p:cNvSpPr/>
          <p:nvPr/>
        </p:nvSpPr>
        <p:spPr>
          <a:xfrm>
            <a:off x="11813152" y="6091225"/>
            <a:ext cx="9938857" cy="1753546"/>
          </a:xfrm>
          <a:prstGeom prst="rect">
            <a:avLst/>
          </a:prstGeom>
          <a:solidFill>
            <a:srgbClr val="D5DBE5"/>
          </a:solidFill>
          <a:ln>
            <a:noFill/>
          </a:ln>
        </p:spPr>
        <p:txBody>
          <a:bodyPr spcFirstLastPara="1" wrap="square" lIns="91425" tIns="45700" rIns="91425" bIns="45700" anchor="ctr" anchorCtr="0">
            <a:noAutofit/>
          </a:bodyPr>
          <a:lstStyle/>
          <a:p>
            <a:pPr marL="457200" marR="0" lvl="0" indent="-279400" algn="l" rtl="0">
              <a:spcBef>
                <a:spcPts val="0"/>
              </a:spcBef>
              <a:spcAft>
                <a:spcPts val="0"/>
              </a:spcAft>
              <a:buClr>
                <a:schemeClr val="dk1"/>
              </a:buClr>
              <a:buSzPts val="2800"/>
              <a:buFont typeface="Arial"/>
              <a:buNone/>
            </a:pPr>
            <a:endParaRPr sz="2800" b="0" i="0" u="none" strike="noStrike" cap="none" dirty="0">
              <a:latin typeface="Arial"/>
              <a:ea typeface="Arial"/>
              <a:cs typeface="Arial"/>
              <a:sym typeface="Arial"/>
            </a:endParaRPr>
          </a:p>
          <a:p>
            <a:pPr marL="457200" marR="0" lvl="0" indent="-457200" algn="l" rtl="0">
              <a:spcBef>
                <a:spcPts val="0"/>
              </a:spcBef>
              <a:spcAft>
                <a:spcPts val="0"/>
              </a:spcAft>
              <a:buClr>
                <a:schemeClr val="dk1"/>
              </a:buClr>
              <a:buSzPts val="2200"/>
              <a:buFont typeface="Arial"/>
              <a:buChar char="•"/>
            </a:pPr>
            <a:r>
              <a:rPr lang="en-US" sz="2200" b="0" i="0" u="none" strike="noStrike" cap="none" dirty="0">
                <a:latin typeface="Arial"/>
                <a:ea typeface="Arial"/>
                <a:cs typeface="Arial"/>
                <a:sym typeface="Arial"/>
              </a:rPr>
              <a:t>Open &amp; Click Through Rates / Newsletter list growth rate</a:t>
            </a:r>
            <a:endParaRPr sz="2200" b="0" i="0" u="none" strike="noStrike" cap="none" dirty="0">
              <a:latin typeface="Arial"/>
              <a:ea typeface="Arial"/>
              <a:cs typeface="Arial"/>
              <a:sym typeface="Arial"/>
            </a:endParaRPr>
          </a:p>
          <a:p>
            <a:pPr marL="457200" marR="0" lvl="0" indent="-457200" algn="l" rtl="0">
              <a:spcBef>
                <a:spcPts val="0"/>
              </a:spcBef>
              <a:spcAft>
                <a:spcPts val="0"/>
              </a:spcAft>
              <a:buClr>
                <a:schemeClr val="dk1"/>
              </a:buClr>
              <a:buSzPts val="2200"/>
              <a:buFont typeface="Arial"/>
              <a:buChar char="•"/>
            </a:pPr>
            <a:r>
              <a:rPr lang="en-US" sz="2200" b="0" i="0" u="none" strike="noStrike" cap="none" dirty="0" err="1">
                <a:latin typeface="Arial"/>
                <a:ea typeface="Arial"/>
                <a:cs typeface="Arial"/>
                <a:sym typeface="Arial"/>
              </a:rPr>
              <a:t>Master</a:t>
            </a:r>
            <a:r>
              <a:rPr lang="en-US" sz="2200" b="0" i="0" u="none" strike="noStrike" cap="none" dirty="0">
                <a:latin typeface="Arial"/>
                <a:ea typeface="Arial"/>
                <a:cs typeface="Arial"/>
                <a:sym typeface="Arial"/>
              </a:rPr>
              <a:t> presentation use # of country pitches</a:t>
            </a:r>
            <a:endParaRPr sz="2200" b="0" i="0" u="none" strike="noStrike" cap="none" dirty="0">
              <a:latin typeface="Arial"/>
              <a:ea typeface="Arial"/>
              <a:cs typeface="Arial"/>
              <a:sym typeface="Arial"/>
            </a:endParaRPr>
          </a:p>
          <a:p>
            <a:pPr marL="457200" marR="0" lvl="0" indent="-457200" algn="l" rtl="0">
              <a:spcBef>
                <a:spcPts val="0"/>
              </a:spcBef>
              <a:spcAft>
                <a:spcPts val="0"/>
              </a:spcAft>
              <a:buClr>
                <a:schemeClr val="dk1"/>
              </a:buClr>
              <a:buSzPts val="2200"/>
              <a:buFont typeface="Arial"/>
              <a:buChar char="•"/>
            </a:pPr>
            <a:r>
              <a:rPr lang="en-US" sz="2200" b="0" i="0" u="none" strike="noStrike" cap="none" dirty="0">
                <a:latin typeface="Arial"/>
                <a:ea typeface="Arial"/>
                <a:cs typeface="Arial"/>
                <a:sym typeface="Arial"/>
              </a:rPr>
              <a:t>Presentation and one-pager use / high-level meetings</a:t>
            </a:r>
            <a:endParaRPr sz="2200" b="0" i="0" u="none" strike="noStrike" cap="none" dirty="0">
              <a:latin typeface="Arial"/>
              <a:ea typeface="Arial"/>
              <a:cs typeface="Arial"/>
              <a:sym typeface="Arial"/>
            </a:endParaRPr>
          </a:p>
          <a:p>
            <a:pPr marL="457200" marR="0" lvl="0" indent="-457200" algn="l" rtl="0">
              <a:spcBef>
                <a:spcPts val="0"/>
              </a:spcBef>
              <a:spcAft>
                <a:spcPts val="0"/>
              </a:spcAft>
              <a:buClr>
                <a:srgbClr val="FF0000"/>
              </a:buClr>
              <a:buSzPts val="2200"/>
              <a:buFont typeface="Arial"/>
              <a:buChar char="•"/>
            </a:pPr>
            <a:r>
              <a:rPr lang="en-US" sz="2200" b="0" i="0" u="none" strike="noStrike" cap="none" dirty="0">
                <a:latin typeface="Arial"/>
                <a:ea typeface="Arial"/>
                <a:cs typeface="Arial"/>
                <a:sym typeface="Arial"/>
              </a:rPr>
              <a:t>Repurposing podcast content into blogs to amplify message and increase website traffic and SEO</a:t>
            </a:r>
            <a:endParaRPr dirty="0"/>
          </a:p>
          <a:p>
            <a:pPr marL="457200" marR="0" lvl="0" indent="-279400" algn="l" rtl="0">
              <a:spcBef>
                <a:spcPts val="0"/>
              </a:spcBef>
              <a:spcAft>
                <a:spcPts val="0"/>
              </a:spcAft>
              <a:buClr>
                <a:schemeClr val="dk1"/>
              </a:buClr>
              <a:buSzPts val="2800"/>
              <a:buFont typeface="Arial"/>
              <a:buNone/>
            </a:pPr>
            <a:endParaRPr sz="2800" b="0" i="0" u="none" strike="noStrike" cap="none" dirty="0">
              <a:latin typeface="Arial"/>
              <a:ea typeface="Arial"/>
              <a:cs typeface="Arial"/>
              <a:sym typeface="Arial"/>
            </a:endParaRPr>
          </a:p>
        </p:txBody>
      </p:sp>
      <p:sp>
        <p:nvSpPr>
          <p:cNvPr id="171" name="Google Shape;171;p6"/>
          <p:cNvSpPr/>
          <p:nvPr/>
        </p:nvSpPr>
        <p:spPr>
          <a:xfrm>
            <a:off x="11829023" y="7941621"/>
            <a:ext cx="9921922" cy="2082522"/>
          </a:xfrm>
          <a:prstGeom prst="rect">
            <a:avLst/>
          </a:prstGeom>
          <a:solidFill>
            <a:schemeClr val="lt2"/>
          </a:solidFill>
          <a:ln>
            <a:noFill/>
          </a:ln>
        </p:spPr>
        <p:txBody>
          <a:bodyPr spcFirstLastPara="1" wrap="square" lIns="91425" tIns="45700" rIns="91425" bIns="45700" anchor="ctr" anchorCtr="0">
            <a:noAutofit/>
          </a:bodyPr>
          <a:lstStyle/>
          <a:p>
            <a:pPr marL="457200" marR="0" lvl="0" indent="-457200" algn="l" rtl="0">
              <a:spcBef>
                <a:spcPts val="0"/>
              </a:spcBef>
              <a:spcAft>
                <a:spcPts val="0"/>
              </a:spcAft>
              <a:buClr>
                <a:schemeClr val="dk1"/>
              </a:buClr>
              <a:buSzPts val="2000"/>
              <a:buFont typeface="Arial"/>
              <a:buChar char="•"/>
            </a:pPr>
            <a:r>
              <a:rPr lang="en-US" sz="2000" b="0" i="0" u="none" strike="noStrike" cap="none" dirty="0">
                <a:latin typeface="Arial"/>
                <a:ea typeface="Arial"/>
                <a:cs typeface="Arial"/>
                <a:sym typeface="Arial"/>
              </a:rPr>
              <a:t>Increase in Audience Growth / Engagement / Total Views</a:t>
            </a:r>
            <a:endParaRPr sz="2000" b="0" i="0" u="none" strike="noStrike" cap="none" dirty="0">
              <a:latin typeface="Arial"/>
              <a:ea typeface="Arial"/>
              <a:cs typeface="Arial"/>
              <a:sym typeface="Arial"/>
            </a:endParaRPr>
          </a:p>
          <a:p>
            <a:pPr marL="457200" marR="0" lvl="0" indent="-457200" algn="l" rtl="0">
              <a:spcBef>
                <a:spcPts val="0"/>
              </a:spcBef>
              <a:spcAft>
                <a:spcPts val="0"/>
              </a:spcAft>
              <a:buClr>
                <a:schemeClr val="dk1"/>
              </a:buClr>
              <a:buSzPts val="2000"/>
              <a:buFont typeface="Arial"/>
              <a:buChar char="•"/>
            </a:pPr>
            <a:r>
              <a:rPr lang="en-US" sz="2000" b="0" i="0" u="none" strike="noStrike" cap="none" dirty="0">
                <a:latin typeface="Arial"/>
                <a:ea typeface="Arial"/>
                <a:cs typeface="Arial"/>
                <a:sym typeface="Arial"/>
              </a:rPr>
              <a:t>Increase in email subscribers</a:t>
            </a:r>
            <a:endParaRPr sz="2000" b="0" i="0" u="none" strike="noStrike" cap="none" dirty="0">
              <a:latin typeface="Arial"/>
              <a:ea typeface="Arial"/>
              <a:cs typeface="Arial"/>
              <a:sym typeface="Arial"/>
            </a:endParaRPr>
          </a:p>
          <a:p>
            <a:pPr marL="457200" marR="0" lvl="0" indent="-457200" algn="l" rtl="0">
              <a:spcBef>
                <a:spcPts val="0"/>
              </a:spcBef>
              <a:spcAft>
                <a:spcPts val="0"/>
              </a:spcAft>
              <a:buClr>
                <a:srgbClr val="FF0000"/>
              </a:buClr>
              <a:buSzPts val="2000"/>
              <a:buFont typeface="Arial"/>
              <a:buChar char="•"/>
            </a:pPr>
            <a:r>
              <a:rPr lang="en-US" sz="2000" b="0" i="0" u="none" strike="noStrike" cap="none" dirty="0">
                <a:latin typeface="Arial"/>
                <a:ea typeface="Arial"/>
                <a:cs typeface="Arial"/>
                <a:sym typeface="Arial"/>
              </a:rPr>
              <a:t>Videos tend to be the top performers in social campaigns</a:t>
            </a:r>
            <a:endParaRPr dirty="0"/>
          </a:p>
          <a:p>
            <a:pPr marL="457200" marR="0" lvl="0" indent="-457200" algn="l" rtl="0">
              <a:spcBef>
                <a:spcPts val="0"/>
              </a:spcBef>
              <a:spcAft>
                <a:spcPts val="0"/>
              </a:spcAft>
              <a:buClr>
                <a:srgbClr val="FF0000"/>
              </a:buClr>
              <a:buSzPts val="2000"/>
              <a:buFont typeface="Arial"/>
              <a:buChar char="•"/>
            </a:pPr>
            <a:r>
              <a:rPr lang="en-US" sz="2000" b="0" i="0" u="none" strike="noStrike" cap="none" dirty="0">
                <a:latin typeface="Arial"/>
                <a:ea typeface="Arial"/>
                <a:cs typeface="Arial"/>
                <a:sym typeface="Arial"/>
              </a:rPr>
              <a:t>During this time of no F2F meeting videos help us feel connected</a:t>
            </a:r>
            <a:endParaRPr dirty="0"/>
          </a:p>
          <a:p>
            <a:pPr marL="457200" marR="0" lvl="0" indent="-457200" algn="l" rtl="0">
              <a:spcBef>
                <a:spcPts val="0"/>
              </a:spcBef>
              <a:spcAft>
                <a:spcPts val="0"/>
              </a:spcAft>
              <a:buClr>
                <a:srgbClr val="FF0000"/>
              </a:buClr>
              <a:buSzPts val="2000"/>
              <a:buFont typeface="Arial"/>
              <a:buChar char="•"/>
            </a:pPr>
            <a:r>
              <a:rPr lang="en-US" sz="2000" b="0" i="0" u="none" strike="noStrike" cap="none" dirty="0">
                <a:latin typeface="Arial"/>
                <a:ea typeface="Arial"/>
                <a:cs typeface="Arial"/>
                <a:sym typeface="Arial"/>
              </a:rPr>
              <a:t>Enhancement of navigation to more predominantly showcase all content pieces for easier access</a:t>
            </a:r>
            <a:endParaRPr dirty="0"/>
          </a:p>
        </p:txBody>
      </p:sp>
      <p:sp>
        <p:nvSpPr>
          <p:cNvPr id="172" name="Google Shape;172;p6"/>
          <p:cNvSpPr/>
          <p:nvPr/>
        </p:nvSpPr>
        <p:spPr>
          <a:xfrm>
            <a:off x="11820556" y="3558745"/>
            <a:ext cx="9921922" cy="2381476"/>
          </a:xfrm>
          <a:prstGeom prst="rect">
            <a:avLst/>
          </a:prstGeom>
          <a:solidFill>
            <a:schemeClr val="lt2"/>
          </a:solidFill>
          <a:ln>
            <a:noFill/>
          </a:ln>
        </p:spPr>
        <p:txBody>
          <a:bodyPr spcFirstLastPara="1" wrap="square" lIns="91425" tIns="45700" rIns="91425" bIns="45700" anchor="ctr" anchorCtr="0">
            <a:noAutofit/>
          </a:bodyPr>
          <a:lstStyle/>
          <a:p>
            <a:pPr marL="457200" marR="0" lvl="0" indent="-457200" algn="l" rtl="0">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 Release Views</a:t>
            </a:r>
            <a:endParaRPr/>
          </a:p>
          <a:p>
            <a:pPr marL="457200" marR="0" lvl="0" indent="-457200" algn="l" rtl="0">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 Traffic Back to Website</a:t>
            </a:r>
            <a:endParaRPr/>
          </a:p>
          <a:p>
            <a:pPr marL="457200" marR="0" lvl="0" indent="-457200" algn="l" rtl="0">
              <a:spcBef>
                <a:spcPts val="0"/>
              </a:spcBef>
              <a:spcAft>
                <a:spcPts val="0"/>
              </a:spcAft>
              <a:buClr>
                <a:schemeClr val="dk1"/>
              </a:buClr>
              <a:buSzPts val="2800"/>
              <a:buFont typeface="Arial"/>
              <a:buChar char="•"/>
            </a:pPr>
            <a:r>
              <a:rPr lang="en-US" sz="2800" b="0" i="0" u="none" strike="noStrike" cap="none">
                <a:solidFill>
                  <a:schemeClr val="dk1"/>
                </a:solidFill>
                <a:latin typeface="Arial"/>
                <a:ea typeface="Arial"/>
                <a:cs typeface="Arial"/>
                <a:sym typeface="Arial"/>
              </a:rPr>
              <a:t># Thought Leadership coverage, blogs and bylines</a:t>
            </a:r>
            <a:endParaRPr/>
          </a:p>
        </p:txBody>
      </p:sp>
      <p:sp>
        <p:nvSpPr>
          <p:cNvPr id="173" name="Google Shape;173;p6"/>
          <p:cNvSpPr txBox="1"/>
          <p:nvPr/>
        </p:nvSpPr>
        <p:spPr>
          <a:xfrm>
            <a:off x="915345" y="12584314"/>
            <a:ext cx="1117600" cy="730250"/>
          </a:xfrm>
          <a:prstGeom prst="rect">
            <a:avLst/>
          </a:prstGeom>
          <a:noFill/>
          <a:ln>
            <a:noFill/>
          </a:ln>
        </p:spPr>
        <p:txBody>
          <a:bodyPr spcFirstLastPara="1" wrap="square" lIns="182875" tIns="91425" rIns="182875" bIns="91425" anchor="ctr" anchorCtr="0">
            <a:noAutofit/>
          </a:bodyPr>
          <a:lstStyle/>
          <a:p>
            <a:pPr marL="0" marR="0" lvl="0" indent="0" algn="l" rtl="0">
              <a:spcBef>
                <a:spcPts val="0"/>
              </a:spcBef>
              <a:spcAft>
                <a:spcPts val="0"/>
              </a:spcAft>
              <a:buNone/>
            </a:pPr>
            <a:endParaRPr sz="2400" b="1" i="0" u="none" strike="noStrike" cap="none">
              <a:solidFill>
                <a:srgbClr val="70C38C"/>
              </a:solidFill>
              <a:latin typeface="Arial"/>
              <a:ea typeface="Arial"/>
              <a:cs typeface="Arial"/>
              <a:sym typeface="Arial"/>
            </a:endParaRPr>
          </a:p>
        </p:txBody>
      </p:sp>
      <p:sp>
        <p:nvSpPr>
          <p:cNvPr id="174" name="Google Shape;174;p6"/>
          <p:cNvSpPr txBox="1"/>
          <p:nvPr/>
        </p:nvSpPr>
        <p:spPr>
          <a:xfrm>
            <a:off x="1628777" y="1204369"/>
            <a:ext cx="22758398" cy="228284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00A3FF"/>
              </a:buClr>
              <a:buSzPts val="7200"/>
              <a:buFont typeface="Arial"/>
              <a:buNone/>
            </a:pPr>
            <a:r>
              <a:rPr lang="en-US" sz="7200" b="1" i="0" u="none" strike="noStrike" cap="none" dirty="0">
                <a:solidFill>
                  <a:srgbClr val="00A3FF"/>
                </a:solidFill>
                <a:latin typeface="Arial"/>
                <a:ea typeface="Arial"/>
                <a:cs typeface="Arial"/>
                <a:sym typeface="Arial"/>
              </a:rPr>
              <a:t>How We Will Advance</a:t>
            </a:r>
            <a:r>
              <a:rPr lang="en-US" sz="7200" b="1" dirty="0">
                <a:solidFill>
                  <a:srgbClr val="00A3FF"/>
                </a:solidFill>
                <a:latin typeface="Arial"/>
                <a:ea typeface="Arial"/>
                <a:cs typeface="Arial"/>
                <a:sym typeface="Arial"/>
              </a:rPr>
              <a:t> Awareness, Interest</a:t>
            </a:r>
            <a:endParaRPr dirty="0"/>
          </a:p>
        </p:txBody>
      </p:sp>
      <p:sp>
        <p:nvSpPr>
          <p:cNvPr id="175" name="Google Shape;175;p6"/>
          <p:cNvSpPr txBox="1"/>
          <p:nvPr/>
        </p:nvSpPr>
        <p:spPr>
          <a:xfrm>
            <a:off x="915345" y="12584314"/>
            <a:ext cx="1117600" cy="730250"/>
          </a:xfrm>
          <a:prstGeom prst="rect">
            <a:avLst/>
          </a:prstGeom>
          <a:noFill/>
          <a:ln>
            <a:noFill/>
          </a:ln>
        </p:spPr>
        <p:txBody>
          <a:bodyPr spcFirstLastPara="1" wrap="square" lIns="182875" tIns="91425" rIns="182875" bIns="91425" anchor="ctr" anchorCtr="0">
            <a:noAutofit/>
          </a:bodyPr>
          <a:lstStyle/>
          <a:p>
            <a:pPr marL="0" marR="0" lvl="0" indent="0" algn="l" rtl="0">
              <a:spcBef>
                <a:spcPts val="0"/>
              </a:spcBef>
              <a:spcAft>
                <a:spcPts val="0"/>
              </a:spcAft>
              <a:buNone/>
            </a:pPr>
            <a:endParaRPr sz="2400" b="0" i="0" u="none" strike="noStrike" cap="none">
              <a:solidFill>
                <a:schemeClr val="dk2"/>
              </a:solidFill>
              <a:latin typeface="Arial"/>
              <a:ea typeface="Arial"/>
              <a:cs typeface="Arial"/>
              <a:sym typeface="Arial"/>
            </a:endParaRPr>
          </a:p>
        </p:txBody>
      </p:sp>
      <p:sp>
        <p:nvSpPr>
          <p:cNvPr id="176" name="Google Shape;176;p6" descr="Download free icon"/>
          <p:cNvSpPr/>
          <p:nvPr/>
        </p:nvSpPr>
        <p:spPr>
          <a:xfrm>
            <a:off x="11329345" y="6304157"/>
            <a:ext cx="609600" cy="609600"/>
          </a:xfrm>
          <a:prstGeom prst="rect">
            <a:avLst/>
          </a:prstGeom>
          <a:no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sp>
        <p:nvSpPr>
          <p:cNvPr id="177" name="Google Shape;177;p6" descr="Speech free icon"/>
          <p:cNvSpPr/>
          <p:nvPr/>
        </p:nvSpPr>
        <p:spPr>
          <a:xfrm>
            <a:off x="11634145" y="6608957"/>
            <a:ext cx="609600" cy="609600"/>
          </a:xfrm>
          <a:prstGeom prst="rect">
            <a:avLst/>
          </a:prstGeom>
          <a:no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800">
              <a:solidFill>
                <a:schemeClr val="dk1"/>
              </a:solidFill>
              <a:latin typeface="Arial"/>
              <a:ea typeface="Arial"/>
              <a:cs typeface="Arial"/>
              <a:sym typeface="Arial"/>
            </a:endParaRPr>
          </a:p>
        </p:txBody>
      </p:sp>
      <p:grpSp>
        <p:nvGrpSpPr>
          <p:cNvPr id="178" name="Google Shape;178;p6"/>
          <p:cNvGrpSpPr/>
          <p:nvPr/>
        </p:nvGrpSpPr>
        <p:grpSpPr>
          <a:xfrm>
            <a:off x="1493986" y="3543817"/>
            <a:ext cx="10140159" cy="8815718"/>
            <a:chOff x="1493986" y="3945253"/>
            <a:chExt cx="10140159" cy="8815718"/>
          </a:xfrm>
        </p:grpSpPr>
        <p:sp>
          <p:nvSpPr>
            <p:cNvPr id="179" name="Google Shape;179;p6"/>
            <p:cNvSpPr/>
            <p:nvPr/>
          </p:nvSpPr>
          <p:spPr>
            <a:xfrm>
              <a:off x="1496364" y="3945253"/>
              <a:ext cx="2515689" cy="2396403"/>
            </a:xfrm>
            <a:prstGeom prst="rect">
              <a:avLst/>
            </a:prstGeom>
            <a:solidFill>
              <a:srgbClr val="FC5B2D"/>
            </a:solidFill>
            <a:ln w="12700" cap="flat" cmpd="sng">
              <a:solidFill>
                <a:srgbClr val="0076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PR</a:t>
              </a:r>
              <a:endParaRPr sz="2400" b="1">
                <a:solidFill>
                  <a:schemeClr val="lt1"/>
                </a:solidFill>
                <a:latin typeface="Arial"/>
                <a:ea typeface="Arial"/>
                <a:cs typeface="Arial"/>
                <a:sym typeface="Arial"/>
              </a:endParaRPr>
            </a:p>
          </p:txBody>
        </p:sp>
        <p:sp>
          <p:nvSpPr>
            <p:cNvPr id="180" name="Google Shape;180;p6"/>
            <p:cNvSpPr/>
            <p:nvPr/>
          </p:nvSpPr>
          <p:spPr>
            <a:xfrm>
              <a:off x="1496365" y="6500323"/>
              <a:ext cx="2515689" cy="1728270"/>
            </a:xfrm>
            <a:prstGeom prst="rect">
              <a:avLst/>
            </a:prstGeom>
            <a:solidFill>
              <a:srgbClr val="FC5B2D"/>
            </a:solidFill>
            <a:ln w="12700" cap="flat" cmpd="sng">
              <a:solidFill>
                <a:srgbClr val="0076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Content</a:t>
              </a:r>
              <a:endParaRPr sz="1800">
                <a:solidFill>
                  <a:schemeClr val="lt1"/>
                </a:solidFill>
                <a:latin typeface="Arial"/>
                <a:ea typeface="Arial"/>
                <a:cs typeface="Arial"/>
                <a:sym typeface="Arial"/>
              </a:endParaRPr>
            </a:p>
          </p:txBody>
        </p:sp>
        <p:sp>
          <p:nvSpPr>
            <p:cNvPr id="181" name="Google Shape;181;p6"/>
            <p:cNvSpPr/>
            <p:nvPr/>
          </p:nvSpPr>
          <p:spPr>
            <a:xfrm>
              <a:off x="1493986" y="8318465"/>
              <a:ext cx="2515690" cy="2082522"/>
            </a:xfrm>
            <a:prstGeom prst="rect">
              <a:avLst/>
            </a:prstGeom>
            <a:solidFill>
              <a:srgbClr val="FC5B2D"/>
            </a:solidFill>
            <a:ln w="12700" cap="flat" cmpd="sng">
              <a:solidFill>
                <a:srgbClr val="0076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Digital</a:t>
              </a:r>
              <a:endParaRPr sz="3600" b="1">
                <a:solidFill>
                  <a:schemeClr val="lt1"/>
                </a:solidFill>
                <a:latin typeface="Arial"/>
                <a:ea typeface="Arial"/>
                <a:cs typeface="Arial"/>
                <a:sym typeface="Arial"/>
              </a:endParaRPr>
            </a:p>
          </p:txBody>
        </p:sp>
        <p:sp>
          <p:nvSpPr>
            <p:cNvPr id="182" name="Google Shape;182;p6"/>
            <p:cNvSpPr/>
            <p:nvPr/>
          </p:nvSpPr>
          <p:spPr>
            <a:xfrm>
              <a:off x="1507671" y="10480558"/>
              <a:ext cx="2515689" cy="2246769"/>
            </a:xfrm>
            <a:prstGeom prst="rect">
              <a:avLst/>
            </a:prstGeom>
            <a:solidFill>
              <a:srgbClr val="FC5B2D"/>
            </a:solidFill>
            <a:ln w="12700" cap="flat" cmpd="sng">
              <a:solidFill>
                <a:srgbClr val="0076BA"/>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3600" b="1">
                  <a:solidFill>
                    <a:schemeClr val="lt1"/>
                  </a:solidFill>
                  <a:latin typeface="Arial"/>
                  <a:ea typeface="Arial"/>
                  <a:cs typeface="Arial"/>
                  <a:sym typeface="Arial"/>
                </a:rPr>
                <a:t>Events</a:t>
              </a:r>
              <a:endParaRPr/>
            </a:p>
          </p:txBody>
        </p:sp>
        <p:grpSp>
          <p:nvGrpSpPr>
            <p:cNvPr id="183" name="Google Shape;183;p6"/>
            <p:cNvGrpSpPr/>
            <p:nvPr/>
          </p:nvGrpSpPr>
          <p:grpSpPr>
            <a:xfrm>
              <a:off x="4024799" y="3945254"/>
              <a:ext cx="7609346" cy="8815717"/>
              <a:chOff x="4687739" y="3945254"/>
              <a:chExt cx="7609346" cy="8815717"/>
            </a:xfrm>
          </p:grpSpPr>
          <p:sp>
            <p:nvSpPr>
              <p:cNvPr id="184" name="Google Shape;184;p6"/>
              <p:cNvSpPr/>
              <p:nvPr/>
            </p:nvSpPr>
            <p:spPr>
              <a:xfrm>
                <a:off x="4838395" y="6525847"/>
                <a:ext cx="7405349" cy="1702746"/>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85" name="Google Shape;185;p6"/>
              <p:cNvSpPr/>
              <p:nvPr/>
            </p:nvSpPr>
            <p:spPr>
              <a:xfrm>
                <a:off x="4838395" y="10514202"/>
                <a:ext cx="7405349" cy="2246769"/>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86" name="Google Shape;186;p6"/>
              <p:cNvSpPr/>
              <p:nvPr/>
            </p:nvSpPr>
            <p:spPr>
              <a:xfrm>
                <a:off x="4859903" y="8307667"/>
                <a:ext cx="7354490" cy="209331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87" name="Google Shape;187;p6"/>
              <p:cNvSpPr/>
              <p:nvPr/>
            </p:nvSpPr>
            <p:spPr>
              <a:xfrm>
                <a:off x="4838397" y="3945254"/>
                <a:ext cx="7405349" cy="242150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a:solidFill>
                    <a:schemeClr val="lt1"/>
                  </a:solidFill>
                  <a:latin typeface="Arial"/>
                  <a:ea typeface="Arial"/>
                  <a:cs typeface="Arial"/>
                  <a:sym typeface="Arial"/>
                </a:endParaRPr>
              </a:p>
            </p:txBody>
          </p:sp>
          <p:sp>
            <p:nvSpPr>
              <p:cNvPr id="188" name="Google Shape;188;p6"/>
              <p:cNvSpPr txBox="1"/>
              <p:nvPr/>
            </p:nvSpPr>
            <p:spPr>
              <a:xfrm>
                <a:off x="5093455" y="8488440"/>
                <a:ext cx="6956453" cy="181588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dirty="0">
                    <a:latin typeface="Arial"/>
                    <a:ea typeface="Arial"/>
                    <a:cs typeface="Arial"/>
                    <a:sym typeface="Arial"/>
                  </a:rPr>
                  <a:t>Emails</a:t>
                </a:r>
                <a:endParaRPr dirty="0"/>
              </a:p>
              <a:p>
                <a:pPr marL="457200" marR="0" lvl="0" indent="-457200" algn="l" rtl="0">
                  <a:spcBef>
                    <a:spcPts val="0"/>
                  </a:spcBef>
                  <a:spcAft>
                    <a:spcPts val="0"/>
                  </a:spcAft>
                  <a:buClr>
                    <a:schemeClr val="dk1"/>
                  </a:buClr>
                  <a:buSzPts val="2800"/>
                  <a:buFont typeface="Arial"/>
                  <a:buChar char="•"/>
                </a:pPr>
                <a:r>
                  <a:rPr lang="en-US" sz="2800" dirty="0">
                    <a:latin typeface="Arial"/>
                    <a:ea typeface="Arial"/>
                    <a:cs typeface="Arial"/>
                    <a:sym typeface="Arial"/>
                  </a:rPr>
                  <a:t>Social media</a:t>
                </a:r>
                <a:endParaRPr sz="2800" dirty="0">
                  <a:latin typeface="Arial"/>
                  <a:ea typeface="Arial"/>
                  <a:cs typeface="Arial"/>
                  <a:sym typeface="Arial"/>
                </a:endParaRPr>
              </a:p>
              <a:p>
                <a:pPr marL="457200" marR="0" lvl="0" indent="-457200" algn="l" rtl="0">
                  <a:spcBef>
                    <a:spcPts val="0"/>
                  </a:spcBef>
                  <a:spcAft>
                    <a:spcPts val="0"/>
                  </a:spcAft>
                  <a:buClr>
                    <a:srgbClr val="FF0000"/>
                  </a:buClr>
                  <a:buSzPts val="2800"/>
                  <a:buFont typeface="Arial"/>
                  <a:buChar char="•"/>
                </a:pPr>
                <a:r>
                  <a:rPr lang="en-US" sz="2800" dirty="0">
                    <a:latin typeface="Arial"/>
                    <a:ea typeface="Arial"/>
                    <a:cs typeface="Arial"/>
                    <a:sym typeface="Arial"/>
                  </a:rPr>
                  <a:t>Video</a:t>
                </a:r>
                <a:endParaRPr sz="2800" dirty="0">
                  <a:latin typeface="Arial"/>
                  <a:ea typeface="Arial"/>
                  <a:cs typeface="Arial"/>
                  <a:sym typeface="Arial"/>
                </a:endParaRPr>
              </a:p>
              <a:p>
                <a:pPr marL="457200" marR="0" lvl="0" indent="-457200" algn="l" rtl="0">
                  <a:spcBef>
                    <a:spcPts val="0"/>
                  </a:spcBef>
                  <a:spcAft>
                    <a:spcPts val="0"/>
                  </a:spcAft>
                  <a:buClr>
                    <a:srgbClr val="FF0000"/>
                  </a:buClr>
                  <a:buSzPts val="2800"/>
                  <a:buFont typeface="Arial"/>
                  <a:buChar char="•"/>
                </a:pPr>
                <a:r>
                  <a:rPr lang="en-US" sz="2800" dirty="0">
                    <a:latin typeface="Arial"/>
                    <a:ea typeface="Arial"/>
                    <a:cs typeface="Arial"/>
                    <a:sym typeface="Arial"/>
                  </a:rPr>
                  <a:t>Website / Training Section &amp; Navigation</a:t>
                </a:r>
                <a:endParaRPr sz="2800" dirty="0">
                  <a:latin typeface="Arial"/>
                  <a:ea typeface="Arial"/>
                  <a:cs typeface="Arial"/>
                  <a:sym typeface="Arial"/>
                </a:endParaRPr>
              </a:p>
            </p:txBody>
          </p:sp>
          <p:sp>
            <p:nvSpPr>
              <p:cNvPr id="189" name="Google Shape;189;p6"/>
              <p:cNvSpPr txBox="1"/>
              <p:nvPr/>
            </p:nvSpPr>
            <p:spPr>
              <a:xfrm>
                <a:off x="5034620" y="10712111"/>
                <a:ext cx="7044783" cy="181588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dirty="0">
                    <a:latin typeface="Arial"/>
                    <a:ea typeface="Arial"/>
                    <a:cs typeface="Arial"/>
                    <a:sym typeface="Arial"/>
                  </a:rPr>
                  <a:t>Community Meetings</a:t>
                </a:r>
                <a:endParaRPr dirty="0"/>
              </a:p>
              <a:p>
                <a:pPr marL="457200" marR="0" lvl="0" indent="-457200" algn="l" rtl="0">
                  <a:spcBef>
                    <a:spcPts val="0"/>
                  </a:spcBef>
                  <a:spcAft>
                    <a:spcPts val="0"/>
                  </a:spcAft>
                  <a:buClr>
                    <a:schemeClr val="dk1"/>
                  </a:buClr>
                  <a:buSzPts val="2800"/>
                  <a:buFont typeface="Arial"/>
                  <a:buChar char="•"/>
                </a:pPr>
                <a:r>
                  <a:rPr lang="en-US" sz="2800" dirty="0">
                    <a:latin typeface="Arial"/>
                    <a:ea typeface="Arial"/>
                    <a:cs typeface="Arial"/>
                    <a:sym typeface="Arial"/>
                  </a:rPr>
                  <a:t>Speaker Bureau</a:t>
                </a:r>
                <a:endParaRPr dirty="0"/>
              </a:p>
              <a:p>
                <a:pPr marL="457200" marR="0" lvl="0" indent="-457200" algn="l" rtl="0">
                  <a:spcBef>
                    <a:spcPts val="0"/>
                  </a:spcBef>
                  <a:spcAft>
                    <a:spcPts val="0"/>
                  </a:spcAft>
                  <a:buClr>
                    <a:schemeClr val="dk1"/>
                  </a:buClr>
                  <a:buSzPts val="2800"/>
                  <a:buFont typeface="Arial"/>
                  <a:buChar char="•"/>
                </a:pPr>
                <a:r>
                  <a:rPr lang="en-US" sz="2800" dirty="0">
                    <a:latin typeface="Arial"/>
                    <a:ea typeface="Arial"/>
                    <a:cs typeface="Arial"/>
                    <a:sym typeface="Arial"/>
                  </a:rPr>
                  <a:t>Conferences</a:t>
                </a:r>
                <a:endParaRPr dirty="0"/>
              </a:p>
              <a:p>
                <a:pPr marL="457200" marR="0" lvl="0" indent="-457200" algn="l" rtl="0">
                  <a:spcBef>
                    <a:spcPts val="0"/>
                  </a:spcBef>
                  <a:spcAft>
                    <a:spcPts val="0"/>
                  </a:spcAft>
                  <a:buClr>
                    <a:srgbClr val="FF0000"/>
                  </a:buClr>
                  <a:buSzPts val="2800"/>
                  <a:buFont typeface="Arial"/>
                  <a:buChar char="•"/>
                </a:pPr>
                <a:r>
                  <a:rPr lang="en-US" sz="2800" dirty="0">
                    <a:latin typeface="Arial"/>
                    <a:ea typeface="Arial"/>
                    <a:cs typeface="Arial"/>
                    <a:sym typeface="Arial"/>
                  </a:rPr>
                  <a:t>Webinar series branded – demo &amp; panel</a:t>
                </a:r>
                <a:endParaRPr dirty="0"/>
              </a:p>
            </p:txBody>
          </p:sp>
          <p:sp>
            <p:nvSpPr>
              <p:cNvPr id="190" name="Google Shape;190;p6"/>
              <p:cNvSpPr/>
              <p:nvPr/>
            </p:nvSpPr>
            <p:spPr>
              <a:xfrm>
                <a:off x="5176147" y="4219203"/>
                <a:ext cx="7120938" cy="1815882"/>
              </a:xfrm>
              <a:prstGeom prst="rect">
                <a:avLst/>
              </a:prstGeom>
              <a:noFill/>
              <a:ln>
                <a:noFill/>
              </a:ln>
            </p:spPr>
            <p:txBody>
              <a:bodyPr spcFirstLastPara="1" wrap="square" lIns="91425" tIns="45700" rIns="91425" bIns="45700" anchor="t" anchorCtr="0">
                <a:spAutoFit/>
              </a:bodyPr>
              <a:lstStyle/>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Press releases</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Blogs / Bylined Articles</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Media Relations</a:t>
                </a:r>
                <a:endParaRPr/>
              </a:p>
              <a:p>
                <a:pPr marL="457200" marR="0" lvl="0" indent="-457200" algn="l" rtl="0">
                  <a:spcBef>
                    <a:spcPts val="0"/>
                  </a:spcBef>
                  <a:spcAft>
                    <a:spcPts val="0"/>
                  </a:spcAft>
                  <a:buClr>
                    <a:schemeClr val="dk1"/>
                  </a:buClr>
                  <a:buSzPts val="2800"/>
                  <a:buFont typeface="Arial"/>
                  <a:buChar char="•"/>
                </a:pPr>
                <a:r>
                  <a:rPr lang="en-US" sz="2800">
                    <a:solidFill>
                      <a:schemeClr val="dk1"/>
                    </a:solidFill>
                    <a:latin typeface="Arial"/>
                    <a:ea typeface="Arial"/>
                    <a:cs typeface="Arial"/>
                    <a:sym typeface="Arial"/>
                  </a:rPr>
                  <a:t>Member Spotlight Interview Series</a:t>
                </a:r>
                <a:endParaRPr/>
              </a:p>
            </p:txBody>
          </p:sp>
          <p:sp>
            <p:nvSpPr>
              <p:cNvPr id="191" name="Google Shape;191;p6"/>
              <p:cNvSpPr/>
              <p:nvPr/>
            </p:nvSpPr>
            <p:spPr>
              <a:xfrm>
                <a:off x="4687739" y="6633639"/>
                <a:ext cx="6946406" cy="1815882"/>
              </a:xfrm>
              <a:prstGeom prst="rect">
                <a:avLst/>
              </a:prstGeom>
              <a:noFill/>
              <a:ln>
                <a:noFill/>
              </a:ln>
            </p:spPr>
            <p:txBody>
              <a:bodyPr spcFirstLastPara="1" wrap="square" lIns="91425" tIns="45700" rIns="91425" bIns="45700" anchor="t" anchorCtr="0">
                <a:spAutoFit/>
              </a:bodyPr>
              <a:lstStyle/>
              <a:p>
                <a:pPr marL="800100" marR="0" lvl="0" indent="-342900" algn="l" rtl="0">
                  <a:spcBef>
                    <a:spcPts val="0"/>
                  </a:spcBef>
                  <a:spcAft>
                    <a:spcPts val="0"/>
                  </a:spcAft>
                  <a:buClr>
                    <a:schemeClr val="dk1"/>
                  </a:buClr>
                  <a:buSzPts val="2800"/>
                  <a:buFont typeface="Arial"/>
                  <a:buChar char="•"/>
                </a:pPr>
                <a:r>
                  <a:rPr lang="en-US" sz="2800" dirty="0">
                    <a:latin typeface="Arial"/>
                    <a:ea typeface="Arial"/>
                    <a:cs typeface="Arial"/>
                    <a:sym typeface="Arial"/>
                  </a:rPr>
                  <a:t>Newsletters</a:t>
                </a:r>
                <a:endParaRPr dirty="0"/>
              </a:p>
              <a:p>
                <a:pPr marL="800100" marR="0" lvl="0" indent="-342900" algn="l" rtl="0">
                  <a:spcBef>
                    <a:spcPts val="0"/>
                  </a:spcBef>
                  <a:spcAft>
                    <a:spcPts val="0"/>
                  </a:spcAft>
                  <a:buClr>
                    <a:schemeClr val="dk1"/>
                  </a:buClr>
                  <a:buSzPts val="2800"/>
                  <a:buFont typeface="Arial"/>
                  <a:buChar char="•"/>
                </a:pPr>
                <a:r>
                  <a:rPr lang="en-US" sz="2800" dirty="0">
                    <a:latin typeface="Arial"/>
                    <a:ea typeface="Arial"/>
                    <a:cs typeface="Arial"/>
                    <a:sym typeface="Arial"/>
                  </a:rPr>
                  <a:t>Blogs / Podcasts</a:t>
                </a:r>
                <a:endParaRPr dirty="0"/>
              </a:p>
              <a:p>
                <a:pPr marL="800100" marR="0" lvl="0" indent="-342900" algn="l" rtl="0">
                  <a:spcBef>
                    <a:spcPts val="0"/>
                  </a:spcBef>
                  <a:spcAft>
                    <a:spcPts val="0"/>
                  </a:spcAft>
                  <a:buClr>
                    <a:schemeClr val="dk1"/>
                  </a:buClr>
                  <a:buSzPts val="2800"/>
                  <a:buFont typeface="Arial"/>
                  <a:buChar char="•"/>
                </a:pPr>
                <a:r>
                  <a:rPr lang="en-US" sz="2800" dirty="0">
                    <a:latin typeface="Arial"/>
                    <a:ea typeface="Arial"/>
                    <a:cs typeface="Arial"/>
                    <a:sym typeface="Arial"/>
                  </a:rPr>
                  <a:t>Adoption Tool Kit</a:t>
                </a:r>
                <a:endParaRPr dirty="0"/>
              </a:p>
              <a:p>
                <a:pPr marL="1257300" marR="0" lvl="1" indent="-165100" algn="l" rtl="0">
                  <a:spcBef>
                    <a:spcPts val="0"/>
                  </a:spcBef>
                  <a:spcAft>
                    <a:spcPts val="0"/>
                  </a:spcAft>
                  <a:buClr>
                    <a:schemeClr val="dk1"/>
                  </a:buClr>
                  <a:buSzPts val="2800"/>
                  <a:buFont typeface="Arial"/>
                  <a:buNone/>
                </a:pPr>
                <a:endParaRPr sz="2800" b="0" i="0" u="none" strike="noStrike" cap="none" dirty="0">
                  <a:latin typeface="Arial"/>
                  <a:ea typeface="Arial"/>
                  <a:cs typeface="Arial"/>
                  <a:sym typeface="Arial"/>
                </a:endParaRPr>
              </a:p>
            </p:txBody>
          </p:sp>
        </p:grpSp>
      </p:grpSp>
      <p:sp>
        <p:nvSpPr>
          <p:cNvPr id="192" name="Google Shape;192;p6"/>
          <p:cNvSpPr/>
          <p:nvPr/>
        </p:nvSpPr>
        <p:spPr>
          <a:xfrm>
            <a:off x="1524000" y="2341350"/>
            <a:ext cx="7607297" cy="975298"/>
          </a:xfrm>
          <a:custGeom>
            <a:avLst/>
            <a:gdLst/>
            <a:ahLst/>
            <a:cxnLst/>
            <a:rect l="l" t="t" r="r" b="b"/>
            <a:pathLst>
              <a:path w="3099959" h="317333" extrusionOk="0">
                <a:moveTo>
                  <a:pt x="0" y="0"/>
                </a:moveTo>
                <a:lnTo>
                  <a:pt x="2941293" y="0"/>
                </a:lnTo>
                <a:lnTo>
                  <a:pt x="3099959" y="158667"/>
                </a:lnTo>
                <a:lnTo>
                  <a:pt x="2941293" y="317333"/>
                </a:lnTo>
                <a:lnTo>
                  <a:pt x="0" y="317333"/>
                </a:lnTo>
                <a:lnTo>
                  <a:pt x="0" y="0"/>
                </a:lnTo>
                <a:close/>
              </a:path>
            </a:pathLst>
          </a:custGeom>
          <a:solidFill>
            <a:srgbClr val="FDD746"/>
          </a:solidFill>
          <a:ln w="12700" cap="flat" cmpd="sng">
            <a:solidFill>
              <a:schemeClr val="lt1"/>
            </a:solidFill>
            <a:prstDash val="solid"/>
            <a:miter lim="800000"/>
            <a:headEnd type="none" w="sm" len="sm"/>
            <a:tailEnd type="none" w="sm" len="sm"/>
          </a:ln>
        </p:spPr>
        <p:txBody>
          <a:bodyPr spcFirstLastPara="1" wrap="square" lIns="0" tIns="96000" rIns="206650" bIns="96000" anchor="ctr" anchorCtr="0">
            <a:noAutofit/>
          </a:bodyPr>
          <a:lstStyle/>
          <a:p>
            <a:pPr marL="0" marR="0" lvl="0" indent="0" algn="l" rtl="0">
              <a:lnSpc>
                <a:spcPct val="90000"/>
              </a:lnSpc>
              <a:spcBef>
                <a:spcPts val="0"/>
              </a:spcBef>
              <a:spcAft>
                <a:spcPts val="0"/>
              </a:spcAft>
              <a:buNone/>
            </a:pPr>
            <a:r>
              <a:rPr lang="en-US" sz="3600" b="1">
                <a:solidFill>
                  <a:srgbClr val="757070"/>
                </a:solidFill>
                <a:latin typeface="Arial"/>
                <a:ea typeface="Arial"/>
                <a:cs typeface="Arial"/>
                <a:sym typeface="Arial"/>
              </a:rPr>
              <a:t>         2021 Programs</a:t>
            </a:r>
            <a:endParaRPr/>
          </a:p>
        </p:txBody>
      </p:sp>
      <p:sp>
        <p:nvSpPr>
          <p:cNvPr id="193" name="Google Shape;193;p6"/>
          <p:cNvSpPr/>
          <p:nvPr/>
        </p:nvSpPr>
        <p:spPr>
          <a:xfrm>
            <a:off x="6627402" y="2341350"/>
            <a:ext cx="9538960" cy="975298"/>
          </a:xfrm>
          <a:custGeom>
            <a:avLst/>
            <a:gdLst/>
            <a:ahLst/>
            <a:cxnLst/>
            <a:rect l="l" t="t" r="r" b="b"/>
            <a:pathLst>
              <a:path w="4375283" h="317333" extrusionOk="0">
                <a:moveTo>
                  <a:pt x="0" y="0"/>
                </a:moveTo>
                <a:lnTo>
                  <a:pt x="4216617" y="0"/>
                </a:lnTo>
                <a:lnTo>
                  <a:pt x="4375283" y="158667"/>
                </a:lnTo>
                <a:lnTo>
                  <a:pt x="4216617" y="317333"/>
                </a:lnTo>
                <a:lnTo>
                  <a:pt x="0" y="317333"/>
                </a:lnTo>
                <a:lnTo>
                  <a:pt x="158667" y="158667"/>
                </a:lnTo>
                <a:lnTo>
                  <a:pt x="0" y="0"/>
                </a:lnTo>
                <a:close/>
              </a:path>
            </a:pathLst>
          </a:custGeom>
          <a:solidFill>
            <a:srgbClr val="FDD746"/>
          </a:solidFill>
          <a:ln w="12700" cap="flat" cmpd="sng">
            <a:solidFill>
              <a:schemeClr val="lt1"/>
            </a:solidFill>
            <a:prstDash val="solid"/>
            <a:miter lim="800000"/>
            <a:headEnd type="none" w="sm" len="sm"/>
            <a:tailEnd type="none" w="sm" len="sm"/>
          </a:ln>
        </p:spPr>
        <p:txBody>
          <a:bodyPr spcFirstLastPara="1" wrap="square" lIns="445350" tIns="85325" rIns="360000" bIns="85325" anchor="ctr" anchorCtr="0">
            <a:noAutofit/>
          </a:bodyPr>
          <a:lstStyle/>
          <a:p>
            <a:pPr marL="0" marR="0" lvl="0" indent="0" algn="l" rtl="0">
              <a:lnSpc>
                <a:spcPct val="90000"/>
              </a:lnSpc>
              <a:spcBef>
                <a:spcPts val="0"/>
              </a:spcBef>
              <a:spcAft>
                <a:spcPts val="0"/>
              </a:spcAft>
              <a:buNone/>
            </a:pPr>
            <a:r>
              <a:rPr lang="en-US" sz="3200" b="1">
                <a:solidFill>
                  <a:srgbClr val="757070"/>
                </a:solidFill>
                <a:latin typeface="Arial"/>
                <a:ea typeface="Arial"/>
                <a:cs typeface="Arial"/>
                <a:sym typeface="Arial"/>
              </a:rPr>
              <a:t>  </a:t>
            </a:r>
            <a:r>
              <a:rPr lang="en-US" sz="3600" b="1">
                <a:solidFill>
                  <a:srgbClr val="757070"/>
                </a:solidFill>
                <a:latin typeface="Arial"/>
                <a:ea typeface="Arial"/>
                <a:cs typeface="Arial"/>
                <a:sym typeface="Arial"/>
              </a:rPr>
              <a:t> 2021 Activities	</a:t>
            </a:r>
            <a:endParaRPr/>
          </a:p>
        </p:txBody>
      </p:sp>
      <p:sp>
        <p:nvSpPr>
          <p:cNvPr id="194" name="Google Shape;194;p6"/>
          <p:cNvSpPr/>
          <p:nvPr/>
        </p:nvSpPr>
        <p:spPr>
          <a:xfrm>
            <a:off x="11913545" y="2326885"/>
            <a:ext cx="11162150" cy="975298"/>
          </a:xfrm>
          <a:custGeom>
            <a:avLst/>
            <a:gdLst/>
            <a:ahLst/>
            <a:cxnLst/>
            <a:rect l="l" t="t" r="r" b="b"/>
            <a:pathLst>
              <a:path w="4375283" h="317333" extrusionOk="0">
                <a:moveTo>
                  <a:pt x="0" y="0"/>
                </a:moveTo>
                <a:lnTo>
                  <a:pt x="4216617" y="0"/>
                </a:lnTo>
                <a:lnTo>
                  <a:pt x="4375283" y="158667"/>
                </a:lnTo>
                <a:lnTo>
                  <a:pt x="4216617" y="317333"/>
                </a:lnTo>
                <a:lnTo>
                  <a:pt x="0" y="317333"/>
                </a:lnTo>
                <a:lnTo>
                  <a:pt x="158667" y="158667"/>
                </a:lnTo>
                <a:lnTo>
                  <a:pt x="0" y="0"/>
                </a:lnTo>
                <a:close/>
              </a:path>
            </a:pathLst>
          </a:custGeom>
          <a:solidFill>
            <a:srgbClr val="FDD746"/>
          </a:solidFill>
          <a:ln w="12700" cap="flat" cmpd="sng">
            <a:solidFill>
              <a:schemeClr val="lt1"/>
            </a:solidFill>
            <a:prstDash val="solid"/>
            <a:miter lim="800000"/>
            <a:headEnd type="none" w="sm" len="sm"/>
            <a:tailEnd type="none" w="sm" len="sm"/>
          </a:ln>
        </p:spPr>
        <p:txBody>
          <a:bodyPr spcFirstLastPara="1" wrap="square" lIns="445350" tIns="85325" rIns="360000" bIns="85325" anchor="ctr" anchorCtr="0">
            <a:noAutofit/>
          </a:bodyPr>
          <a:lstStyle/>
          <a:p>
            <a:pPr marL="0" marR="0" lvl="0" indent="0" algn="l" rtl="0">
              <a:lnSpc>
                <a:spcPct val="90000"/>
              </a:lnSpc>
              <a:spcBef>
                <a:spcPts val="0"/>
              </a:spcBef>
              <a:spcAft>
                <a:spcPts val="0"/>
              </a:spcAft>
              <a:buNone/>
            </a:pPr>
            <a:r>
              <a:rPr lang="en-US" sz="3200" b="1">
                <a:solidFill>
                  <a:srgbClr val="757070"/>
                </a:solidFill>
                <a:latin typeface="Arial"/>
                <a:ea typeface="Arial"/>
                <a:cs typeface="Arial"/>
                <a:sym typeface="Arial"/>
              </a:rPr>
              <a:t>  </a:t>
            </a:r>
            <a:r>
              <a:rPr lang="en-US" sz="3600" b="1">
                <a:solidFill>
                  <a:srgbClr val="757070"/>
                </a:solidFill>
                <a:latin typeface="Arial"/>
                <a:ea typeface="Arial"/>
                <a:cs typeface="Arial"/>
                <a:sym typeface="Arial"/>
              </a:rPr>
              <a:t> 2021 Measurement</a:t>
            </a:r>
            <a:endParaRPr sz="2400" b="1">
              <a:solidFill>
                <a:srgbClr val="75707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p:nvPr/>
        </p:nvSpPr>
        <p:spPr>
          <a:xfrm>
            <a:off x="0" y="1362074"/>
            <a:ext cx="9273223" cy="1120535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 name="Content Placeholder 1">
            <a:extLst>
              <a:ext uri="{FF2B5EF4-FFF2-40B4-BE49-F238E27FC236}">
                <a16:creationId xmlns:a16="http://schemas.microsoft.com/office/drawing/2014/main" id="{72BFD60A-0C1D-4D92-9525-B5FFA20708FD}"/>
              </a:ext>
            </a:extLst>
          </p:cNvPr>
          <p:cNvSpPr>
            <a:spLocks noGrp="1"/>
          </p:cNvSpPr>
          <p:nvPr>
            <p:ph idx="1"/>
          </p:nvPr>
        </p:nvSpPr>
        <p:spPr>
          <a:xfrm>
            <a:off x="1676619" y="3142159"/>
            <a:ext cx="7397038" cy="8702676"/>
          </a:xfrm>
        </p:spPr>
        <p:txBody>
          <a:bodyPr/>
          <a:lstStyle/>
          <a:p>
            <a:pPr marL="0" indent="0">
              <a:buNone/>
            </a:pPr>
            <a:r>
              <a:rPr lang="en-US" dirty="0">
                <a:solidFill>
                  <a:srgbClr val="FFFFFF"/>
                </a:solidFill>
              </a:rPr>
              <a:t>Mojaloop Partner Program Objectives</a:t>
            </a:r>
          </a:p>
          <a:p>
            <a:pPr marL="0" indent="0">
              <a:buNone/>
            </a:pPr>
            <a:endParaRPr lang="en-US" dirty="0">
              <a:solidFill>
                <a:srgbClr val="FFFFFF"/>
              </a:solidFill>
            </a:endParaRPr>
          </a:p>
          <a:p>
            <a:pPr marL="0" indent="0">
              <a:buNone/>
            </a:pPr>
            <a:r>
              <a:rPr lang="en-US" dirty="0">
                <a:solidFill>
                  <a:srgbClr val="FFFFFF"/>
                </a:solidFill>
              </a:rPr>
              <a:t>Expand partnerships that can strengthen awareness, provide funding, and advance deployments</a:t>
            </a:r>
            <a:endParaRPr lang="en-US" dirty="0"/>
          </a:p>
        </p:txBody>
      </p:sp>
      <p:cxnSp>
        <p:nvCxnSpPr>
          <p:cNvPr id="115" name="Google Shape;115;p4"/>
          <p:cNvCxnSpPr/>
          <p:nvPr/>
        </p:nvCxnSpPr>
        <p:spPr>
          <a:xfrm rot="10800000">
            <a:off x="1170584" y="5943600"/>
            <a:ext cx="0" cy="1828800"/>
          </a:xfrm>
          <a:prstGeom prst="straightConnector1">
            <a:avLst/>
          </a:prstGeom>
          <a:noFill/>
          <a:ln w="19050" cap="flat" cmpd="sng">
            <a:solidFill>
              <a:srgbClr val="FFFFFF">
                <a:alpha val="80000"/>
              </a:srgbClr>
            </a:solidFill>
            <a:prstDash val="solid"/>
            <a:miter lim="800000"/>
            <a:headEnd type="none" w="sm" len="sm"/>
            <a:tailEnd type="none" w="sm" len="sm"/>
          </a:ln>
        </p:spPr>
      </p:cxnSp>
      <p:grpSp>
        <p:nvGrpSpPr>
          <p:cNvPr id="116" name="Google Shape;116;p4"/>
          <p:cNvGrpSpPr/>
          <p:nvPr/>
        </p:nvGrpSpPr>
        <p:grpSpPr>
          <a:xfrm>
            <a:off x="9273223" y="1424538"/>
            <a:ext cx="14728266" cy="11142889"/>
            <a:chOff x="0" y="0"/>
            <a:chExt cx="14728266" cy="11142889"/>
          </a:xfrm>
        </p:grpSpPr>
        <p:sp>
          <p:nvSpPr>
            <p:cNvPr id="117" name="Google Shape;117;p4"/>
            <p:cNvSpPr/>
            <p:nvPr/>
          </p:nvSpPr>
          <p:spPr>
            <a:xfrm>
              <a:off x="0" y="0"/>
              <a:ext cx="14728266" cy="318329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4"/>
            <p:cNvSpPr/>
            <p:nvPr/>
          </p:nvSpPr>
          <p:spPr>
            <a:xfrm>
              <a:off x="3676704" y="1360"/>
              <a:ext cx="11051561" cy="31832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txBox="1"/>
            <p:nvPr/>
          </p:nvSpPr>
          <p:spPr>
            <a:xfrm>
              <a:off x="3676704" y="1360"/>
              <a:ext cx="11051561" cy="3183294"/>
            </a:xfrm>
            <a:prstGeom prst="rect">
              <a:avLst/>
            </a:prstGeom>
            <a:noFill/>
            <a:ln>
              <a:noFill/>
            </a:ln>
          </p:spPr>
          <p:txBody>
            <a:bodyPr spcFirstLastPara="1" wrap="square" lIns="336875" tIns="336875" rIns="336875" bIns="336875"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strike="noStrike" cap="none" dirty="0">
                  <a:solidFill>
                    <a:schemeClr val="dk1"/>
                  </a:solidFill>
                  <a:latin typeface="Arial"/>
                  <a:ea typeface="Arial"/>
                  <a:cs typeface="Arial"/>
                  <a:sym typeface="Arial"/>
                </a:rPr>
                <a:t>Awareness of Mission and Mojaloop</a:t>
              </a:r>
            </a:p>
            <a:p>
              <a:pPr marL="571500" marR="0" lvl="0" indent="-571500" algn="l" rtl="0">
                <a:lnSpc>
                  <a:spcPct val="100000"/>
                </a:lnSpc>
                <a:spcBef>
                  <a:spcPts val="0"/>
                </a:spcBef>
                <a:spcAft>
                  <a:spcPts val="0"/>
                </a:spcAft>
                <a:buClr>
                  <a:schemeClr val="dk1"/>
                </a:buClr>
                <a:buSzPts val="3600"/>
                <a:buFont typeface="Arial" panose="020B0604020202020204" pitchFamily="34" charset="0"/>
                <a:buChar char="•"/>
              </a:pPr>
              <a:r>
                <a:rPr lang="en-US" sz="3200" i="0" u="none" strike="noStrike" cap="none" dirty="0">
                  <a:solidFill>
                    <a:schemeClr val="dk1"/>
                  </a:solidFill>
                  <a:latin typeface="Arial"/>
                  <a:ea typeface="Arial"/>
                  <a:cs typeface="Arial"/>
                  <a:sym typeface="Arial"/>
                </a:rPr>
                <a:t>Help amplify our mess</a:t>
              </a:r>
              <a:r>
                <a:rPr lang="en-US" sz="3200" dirty="0">
                  <a:solidFill>
                    <a:schemeClr val="dk1"/>
                  </a:solidFill>
                  <a:latin typeface="Arial"/>
                  <a:ea typeface="Arial"/>
                  <a:cs typeface="Arial"/>
                  <a:sym typeface="Arial"/>
                </a:rPr>
                <a:t>ages</a:t>
              </a:r>
            </a:p>
            <a:p>
              <a:pPr marL="571500" marR="0" lvl="0" indent="-571500" algn="l" rtl="0">
                <a:lnSpc>
                  <a:spcPct val="100000"/>
                </a:lnSpc>
                <a:spcBef>
                  <a:spcPts val="0"/>
                </a:spcBef>
                <a:spcAft>
                  <a:spcPts val="0"/>
                </a:spcAft>
                <a:buClr>
                  <a:schemeClr val="dk1"/>
                </a:buClr>
                <a:buSzPts val="3600"/>
                <a:buFont typeface="Arial" panose="020B0604020202020204" pitchFamily="34" charset="0"/>
                <a:buChar char="•"/>
              </a:pPr>
              <a:r>
                <a:rPr lang="en-US" sz="3200" i="0" u="none" strike="noStrike" cap="none" dirty="0">
                  <a:solidFill>
                    <a:schemeClr val="dk1"/>
                  </a:solidFill>
                  <a:latin typeface="Arial"/>
                  <a:ea typeface="Arial"/>
                  <a:cs typeface="Arial"/>
                  <a:sym typeface="Arial"/>
                </a:rPr>
                <a:t>Influence a nontechnical audience of regulators, payments consultants, commercial decision makers earlier in the process</a:t>
              </a:r>
              <a:endParaRPr sz="3200" i="0" u="none" strike="noStrike" cap="none" dirty="0">
                <a:solidFill>
                  <a:schemeClr val="dk1"/>
                </a:solidFill>
                <a:latin typeface="Arial"/>
                <a:ea typeface="Arial"/>
                <a:cs typeface="Arial"/>
                <a:sym typeface="Arial"/>
              </a:endParaRPr>
            </a:p>
          </p:txBody>
        </p:sp>
        <p:sp>
          <p:nvSpPr>
            <p:cNvPr id="121" name="Google Shape;121;p4"/>
            <p:cNvSpPr/>
            <p:nvPr/>
          </p:nvSpPr>
          <p:spPr>
            <a:xfrm>
              <a:off x="0" y="3980477"/>
              <a:ext cx="14728266" cy="318329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3676704" y="3980477"/>
              <a:ext cx="11051561" cy="31832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txBox="1"/>
            <p:nvPr/>
          </p:nvSpPr>
          <p:spPr>
            <a:xfrm>
              <a:off x="3676704" y="3980477"/>
              <a:ext cx="11051561" cy="3183294"/>
            </a:xfrm>
            <a:prstGeom prst="rect">
              <a:avLst/>
            </a:prstGeom>
            <a:noFill/>
            <a:ln>
              <a:noFill/>
            </a:ln>
          </p:spPr>
          <p:txBody>
            <a:bodyPr spcFirstLastPara="1" wrap="square" lIns="336875" tIns="336875" rIns="336875" bIns="336875"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strike="noStrike" cap="none" dirty="0">
                  <a:solidFill>
                    <a:schemeClr val="dk1"/>
                  </a:solidFill>
                  <a:latin typeface="Arial"/>
                  <a:ea typeface="Arial"/>
                  <a:cs typeface="Arial"/>
                  <a:sym typeface="Arial"/>
                </a:rPr>
                <a:t>Advance Deployments</a:t>
              </a:r>
            </a:p>
            <a:p>
              <a:pPr marL="571500" marR="0" lvl="0" indent="-571500" algn="l" rtl="0">
                <a:lnSpc>
                  <a:spcPct val="100000"/>
                </a:lnSpc>
                <a:spcBef>
                  <a:spcPts val="0"/>
                </a:spcBef>
                <a:spcAft>
                  <a:spcPts val="0"/>
                </a:spcAft>
                <a:buClr>
                  <a:schemeClr val="dk1"/>
                </a:buClr>
                <a:buSzPts val="3600"/>
                <a:buFont typeface="Arial" panose="020B0604020202020204" pitchFamily="34" charset="0"/>
                <a:buChar char="•"/>
              </a:pPr>
              <a:r>
                <a:rPr lang="en-US" sz="3200" dirty="0">
                  <a:solidFill>
                    <a:schemeClr val="dk1"/>
                  </a:solidFill>
                  <a:latin typeface="Arial"/>
                  <a:ea typeface="Arial"/>
                  <a:cs typeface="Arial"/>
                  <a:sym typeface="Arial"/>
                </a:rPr>
                <a:t>G</a:t>
              </a:r>
              <a:r>
                <a:rPr lang="en-US" sz="3200" i="0" u="none" strike="noStrike" cap="none" dirty="0">
                  <a:solidFill>
                    <a:schemeClr val="dk1"/>
                  </a:solidFill>
                  <a:latin typeface="Arial"/>
                  <a:ea typeface="Arial"/>
                  <a:cs typeface="Arial"/>
                  <a:sym typeface="Arial"/>
                </a:rPr>
                <a:t>ain endorsement from larger players who win infrastructure projects </a:t>
              </a:r>
            </a:p>
            <a:p>
              <a:pPr marL="571500" marR="0" lvl="0" indent="-571500" algn="l" rtl="0">
                <a:lnSpc>
                  <a:spcPct val="100000"/>
                </a:lnSpc>
                <a:spcBef>
                  <a:spcPts val="0"/>
                </a:spcBef>
                <a:spcAft>
                  <a:spcPts val="0"/>
                </a:spcAft>
                <a:buClr>
                  <a:schemeClr val="dk1"/>
                </a:buClr>
                <a:buSzPts val="3600"/>
                <a:buFont typeface="Arial" panose="020B0604020202020204" pitchFamily="34" charset="0"/>
                <a:buChar char="•"/>
              </a:pPr>
              <a:r>
                <a:rPr lang="en-US" sz="3200" dirty="0">
                  <a:solidFill>
                    <a:schemeClr val="dk1"/>
                  </a:solidFill>
                  <a:latin typeface="Arial"/>
                  <a:ea typeface="Arial"/>
                  <a:cs typeface="Arial"/>
                  <a:sym typeface="Arial"/>
                </a:rPr>
                <a:t>Partner with donors funding projects </a:t>
              </a:r>
              <a:r>
                <a:rPr lang="en-US" sz="3200" i="0" u="none" strike="noStrike" cap="none" dirty="0">
                  <a:solidFill>
                    <a:schemeClr val="dk1"/>
                  </a:solidFill>
                  <a:latin typeface="Arial"/>
                  <a:ea typeface="Arial"/>
                  <a:cs typeface="Arial"/>
                  <a:sym typeface="Arial"/>
                </a:rPr>
                <a:t>in emerging markets</a:t>
              </a:r>
              <a:endParaRPr sz="3200" dirty="0"/>
            </a:p>
          </p:txBody>
        </p:sp>
        <p:sp>
          <p:nvSpPr>
            <p:cNvPr id="125" name="Google Shape;125;p4"/>
            <p:cNvSpPr/>
            <p:nvPr/>
          </p:nvSpPr>
          <p:spPr>
            <a:xfrm>
              <a:off x="0" y="7959595"/>
              <a:ext cx="14728266" cy="318329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4"/>
            <p:cNvSpPr/>
            <p:nvPr/>
          </p:nvSpPr>
          <p:spPr>
            <a:xfrm>
              <a:off x="962946" y="8675836"/>
              <a:ext cx="1750811" cy="1750811"/>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3676704" y="7959595"/>
              <a:ext cx="11051561" cy="31832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txBox="1"/>
            <p:nvPr/>
          </p:nvSpPr>
          <p:spPr>
            <a:xfrm>
              <a:off x="3676704" y="7959595"/>
              <a:ext cx="11051561" cy="3183294"/>
            </a:xfrm>
            <a:prstGeom prst="rect">
              <a:avLst/>
            </a:prstGeom>
            <a:noFill/>
            <a:ln>
              <a:noFill/>
            </a:ln>
          </p:spPr>
          <p:txBody>
            <a:bodyPr spcFirstLastPara="1" wrap="square" lIns="336875" tIns="336875" rIns="336875" bIns="336875" anchor="ctr" anchorCtr="0">
              <a:noAutofit/>
            </a:bodyPr>
            <a:lstStyle/>
            <a:p>
              <a:pPr marL="0" marR="0" lvl="0" indent="0" algn="l" rtl="0">
                <a:lnSpc>
                  <a:spcPct val="100000"/>
                </a:lnSpc>
                <a:spcBef>
                  <a:spcPts val="0"/>
                </a:spcBef>
                <a:spcAft>
                  <a:spcPts val="0"/>
                </a:spcAft>
                <a:buClr>
                  <a:schemeClr val="dk1"/>
                </a:buClr>
                <a:buSzPts val="3600"/>
                <a:buFont typeface="Arial"/>
                <a:buNone/>
              </a:pPr>
              <a:r>
                <a:rPr lang="en-US" sz="3600" b="1" i="0" u="none" strike="noStrike" cap="none" dirty="0">
                  <a:solidFill>
                    <a:schemeClr val="dk1"/>
                  </a:solidFill>
                  <a:latin typeface="Arial"/>
                  <a:ea typeface="Arial"/>
                  <a:cs typeface="Arial"/>
                  <a:sym typeface="Arial"/>
                </a:rPr>
                <a:t>Continue to Grow the Global Mojaloop Community</a:t>
              </a:r>
              <a:endParaRPr sz="2400" b="1" i="0" u="none" strike="noStrike" cap="none" dirty="0">
                <a:solidFill>
                  <a:schemeClr val="dk1"/>
                </a:solidFill>
                <a:latin typeface="Arial"/>
                <a:ea typeface="Arial"/>
                <a:cs typeface="Arial"/>
                <a:sym typeface="Arial"/>
              </a:endParaRPr>
            </a:p>
            <a:p>
              <a:pPr marL="342900" marR="0" lvl="0" indent="-342900" algn="l" rtl="0">
                <a:lnSpc>
                  <a:spcPct val="100000"/>
                </a:lnSpc>
                <a:spcBef>
                  <a:spcPts val="1260"/>
                </a:spcBef>
                <a:spcAft>
                  <a:spcPts val="0"/>
                </a:spcAft>
                <a:buClr>
                  <a:schemeClr val="dk1"/>
                </a:buClr>
                <a:buSzPts val="2400"/>
                <a:buFont typeface="Arial" panose="020B0604020202020204" pitchFamily="34" charset="0"/>
                <a:buChar char="•"/>
              </a:pPr>
              <a:r>
                <a:rPr lang="en-US" sz="3200" i="0" u="none" strike="noStrike" cap="none" dirty="0">
                  <a:solidFill>
                    <a:schemeClr val="dk1"/>
                  </a:solidFill>
                  <a:latin typeface="Arial"/>
                  <a:ea typeface="Arial"/>
                  <a:cs typeface="Arial"/>
                  <a:sym typeface="Arial"/>
                </a:rPr>
                <a:t>Engage service providers across th</a:t>
              </a:r>
              <a:r>
                <a:rPr lang="en-US" sz="3200" dirty="0">
                  <a:solidFill>
                    <a:schemeClr val="dk1"/>
                  </a:solidFill>
                  <a:latin typeface="Arial"/>
                  <a:ea typeface="Arial"/>
                  <a:cs typeface="Arial"/>
                  <a:sym typeface="Arial"/>
                </a:rPr>
                <a:t>e project lifecycle</a:t>
              </a:r>
            </a:p>
            <a:p>
              <a:pPr marL="342900" marR="0" lvl="0" indent="-342900" algn="l" rtl="0">
                <a:lnSpc>
                  <a:spcPct val="100000"/>
                </a:lnSpc>
                <a:spcBef>
                  <a:spcPts val="1260"/>
                </a:spcBef>
                <a:spcAft>
                  <a:spcPts val="0"/>
                </a:spcAft>
                <a:buClr>
                  <a:schemeClr val="dk1"/>
                </a:buClr>
                <a:buSzPts val="2400"/>
                <a:buFont typeface="Arial" panose="020B0604020202020204" pitchFamily="34" charset="0"/>
                <a:buChar char="•"/>
              </a:pPr>
              <a:r>
                <a:rPr lang="en-US" sz="3200" i="0" u="none" strike="noStrike" cap="none" dirty="0">
                  <a:solidFill>
                    <a:schemeClr val="dk1"/>
                  </a:solidFill>
                  <a:latin typeface="Arial"/>
                  <a:ea typeface="Arial"/>
                  <a:cs typeface="Arial"/>
                  <a:sym typeface="Arial"/>
                </a:rPr>
                <a:t>More quality contributors / members</a:t>
              </a:r>
              <a:endParaRPr sz="3200" dirty="0"/>
            </a:p>
            <a:p>
              <a:pPr marL="342900" marR="0" lvl="0" indent="-342900" algn="l" rtl="0">
                <a:lnSpc>
                  <a:spcPct val="100000"/>
                </a:lnSpc>
                <a:spcBef>
                  <a:spcPts val="840"/>
                </a:spcBef>
                <a:spcAft>
                  <a:spcPts val="0"/>
                </a:spcAft>
                <a:buClr>
                  <a:schemeClr val="dk1"/>
                </a:buClr>
                <a:buSzPts val="2400"/>
                <a:buFont typeface="Arial" panose="020B0604020202020204" pitchFamily="34" charset="0"/>
                <a:buChar char="•"/>
              </a:pPr>
              <a:r>
                <a:rPr lang="en-US" sz="3200" i="0" u="none" strike="noStrike" cap="none" dirty="0">
                  <a:solidFill>
                    <a:schemeClr val="dk1"/>
                  </a:solidFill>
                  <a:latin typeface="Arial"/>
                  <a:ea typeface="Arial"/>
                  <a:cs typeface="Arial"/>
                  <a:sym typeface="Arial"/>
                </a:rPr>
                <a:t>Collaboration with inclusion-focused orgs</a:t>
              </a:r>
              <a:endParaRPr sz="3200" dirty="0"/>
            </a:p>
          </p:txBody>
        </p:sp>
      </p:grpSp>
      <p:pic>
        <p:nvPicPr>
          <p:cNvPr id="5" name="Picture 4" descr="Shape&#10;&#10;Description automatically generated with low confidence">
            <a:extLst>
              <a:ext uri="{FF2B5EF4-FFF2-40B4-BE49-F238E27FC236}">
                <a16:creationId xmlns:a16="http://schemas.microsoft.com/office/drawing/2014/main" id="{470801B4-E881-4DC6-B9D8-5470E2BD659A}"/>
              </a:ext>
            </a:extLst>
          </p:cNvPr>
          <p:cNvPicPr>
            <a:picLocks noChangeAspect="1"/>
          </p:cNvPicPr>
          <p:nvPr/>
        </p:nvPicPr>
        <p:blipFill>
          <a:blip r:embed="rId4"/>
          <a:stretch>
            <a:fillRect/>
          </a:stretch>
        </p:blipFill>
        <p:spPr>
          <a:xfrm>
            <a:off x="10167406" y="5986741"/>
            <a:ext cx="2026181" cy="2026181"/>
          </a:xfrm>
          <a:prstGeom prst="rect">
            <a:avLst/>
          </a:prstGeom>
        </p:spPr>
      </p:pic>
      <p:pic>
        <p:nvPicPr>
          <p:cNvPr id="7" name="Picture 6" descr="Icon&#10;&#10;Description automatically generated">
            <a:extLst>
              <a:ext uri="{FF2B5EF4-FFF2-40B4-BE49-F238E27FC236}">
                <a16:creationId xmlns:a16="http://schemas.microsoft.com/office/drawing/2014/main" id="{823CD4C9-DAF1-40A4-A490-D5E09AAE8E2F}"/>
              </a:ext>
            </a:extLst>
          </p:cNvPr>
          <p:cNvPicPr>
            <a:picLocks noChangeAspect="1"/>
          </p:cNvPicPr>
          <p:nvPr/>
        </p:nvPicPr>
        <p:blipFill>
          <a:blip r:embed="rId5"/>
          <a:stretch>
            <a:fillRect/>
          </a:stretch>
        </p:blipFill>
        <p:spPr>
          <a:xfrm>
            <a:off x="10236506" y="2357078"/>
            <a:ext cx="1750474" cy="1420063"/>
          </a:xfrm>
          <a:prstGeom prst="rect">
            <a:avLst/>
          </a:prstGeom>
        </p:spPr>
      </p:pic>
    </p:spTree>
    <p:extLst>
      <p:ext uri="{BB962C8B-B14F-4D97-AF65-F5344CB8AC3E}">
        <p14:creationId xmlns:p14="http://schemas.microsoft.com/office/powerpoint/2010/main" val="2245115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EC3E6-B16A-4C0D-8D87-7151BBA801B5}"/>
              </a:ext>
            </a:extLst>
          </p:cNvPr>
          <p:cNvSpPr>
            <a:spLocks noGrp="1"/>
          </p:cNvSpPr>
          <p:nvPr>
            <p:ph type="title"/>
          </p:nvPr>
        </p:nvSpPr>
        <p:spPr/>
        <p:txBody>
          <a:bodyPr/>
          <a:lstStyle/>
          <a:p>
            <a:r>
              <a:rPr lang="en-US" dirty="0"/>
              <a:t>Mojaloop Partner Targets</a:t>
            </a:r>
          </a:p>
        </p:txBody>
      </p:sp>
      <p:graphicFrame>
        <p:nvGraphicFramePr>
          <p:cNvPr id="6" name="Table 6">
            <a:extLst>
              <a:ext uri="{FF2B5EF4-FFF2-40B4-BE49-F238E27FC236}">
                <a16:creationId xmlns:a16="http://schemas.microsoft.com/office/drawing/2014/main" id="{D6E8402D-252F-42A7-8A33-28FF94FA70B3}"/>
              </a:ext>
            </a:extLst>
          </p:cNvPr>
          <p:cNvGraphicFramePr>
            <a:graphicFrameLocks noGrp="1"/>
          </p:cNvGraphicFramePr>
          <p:nvPr>
            <p:ph idx="1"/>
            <p:extLst>
              <p:ext uri="{D42A27DB-BD31-4B8C-83A1-F6EECF244321}">
                <p14:modId xmlns:p14="http://schemas.microsoft.com/office/powerpoint/2010/main" val="3688854013"/>
              </p:ext>
            </p:extLst>
          </p:nvPr>
        </p:nvGraphicFramePr>
        <p:xfrm>
          <a:off x="2614465" y="3323079"/>
          <a:ext cx="18229168" cy="8252077"/>
        </p:xfrm>
        <a:graphic>
          <a:graphicData uri="http://schemas.openxmlformats.org/drawingml/2006/table">
            <a:tbl>
              <a:tblPr firstRow="1" bandRow="1">
                <a:tableStyleId>{1FECB4D8-DB02-4DC6-A0A2-4F2EBAE1DC90}</a:tableStyleId>
              </a:tblPr>
              <a:tblGrid>
                <a:gridCol w="4557292">
                  <a:extLst>
                    <a:ext uri="{9D8B030D-6E8A-4147-A177-3AD203B41FA5}">
                      <a16:colId xmlns:a16="http://schemas.microsoft.com/office/drawing/2014/main" val="1120787187"/>
                    </a:ext>
                  </a:extLst>
                </a:gridCol>
                <a:gridCol w="4557292">
                  <a:extLst>
                    <a:ext uri="{9D8B030D-6E8A-4147-A177-3AD203B41FA5}">
                      <a16:colId xmlns:a16="http://schemas.microsoft.com/office/drawing/2014/main" val="4268490532"/>
                    </a:ext>
                  </a:extLst>
                </a:gridCol>
                <a:gridCol w="4557292">
                  <a:extLst>
                    <a:ext uri="{9D8B030D-6E8A-4147-A177-3AD203B41FA5}">
                      <a16:colId xmlns:a16="http://schemas.microsoft.com/office/drawing/2014/main" val="3611621298"/>
                    </a:ext>
                  </a:extLst>
                </a:gridCol>
                <a:gridCol w="4557292">
                  <a:extLst>
                    <a:ext uri="{9D8B030D-6E8A-4147-A177-3AD203B41FA5}">
                      <a16:colId xmlns:a16="http://schemas.microsoft.com/office/drawing/2014/main" val="3056298477"/>
                    </a:ext>
                  </a:extLst>
                </a:gridCol>
              </a:tblGrid>
              <a:tr h="454196">
                <a:tc>
                  <a:txBody>
                    <a:bodyPr/>
                    <a:lstStyle/>
                    <a:p>
                      <a:endParaRPr lang="en-US" sz="2800" dirty="0"/>
                    </a:p>
                  </a:txBody>
                  <a:tcPr/>
                </a:tc>
                <a:tc>
                  <a:txBody>
                    <a:bodyPr/>
                    <a:lstStyle/>
                    <a:p>
                      <a:r>
                        <a:rPr lang="en-US" sz="2800" dirty="0"/>
                        <a:t>Area of Focus</a:t>
                      </a:r>
                    </a:p>
                  </a:txBody>
                  <a:tcPr/>
                </a:tc>
                <a:tc>
                  <a:txBody>
                    <a:bodyPr/>
                    <a:lstStyle/>
                    <a:p>
                      <a:r>
                        <a:rPr lang="en-US" sz="2800" dirty="0"/>
                        <a:t>Type of Relationship</a:t>
                      </a:r>
                    </a:p>
                  </a:txBody>
                  <a:tcPr/>
                </a:tc>
                <a:tc>
                  <a:txBody>
                    <a:bodyPr/>
                    <a:lstStyle/>
                    <a:p>
                      <a:r>
                        <a:rPr lang="en-US" sz="2800" dirty="0"/>
                        <a:t>Engagement</a:t>
                      </a:r>
                    </a:p>
                  </a:txBody>
                  <a:tcPr/>
                </a:tc>
                <a:extLst>
                  <a:ext uri="{0D108BD9-81ED-4DB2-BD59-A6C34878D82A}">
                    <a16:rowId xmlns:a16="http://schemas.microsoft.com/office/drawing/2014/main" val="2541224528"/>
                  </a:ext>
                </a:extLst>
              </a:tr>
              <a:tr h="1219158">
                <a:tc>
                  <a:txBody>
                    <a:bodyPr/>
                    <a:lstStyle/>
                    <a:p>
                      <a:r>
                        <a:rPr lang="en-US" sz="2800" b="1" dirty="0"/>
                        <a:t>Members</a:t>
                      </a:r>
                    </a:p>
                  </a:txBody>
                  <a:tcPr>
                    <a:solidFill>
                      <a:srgbClr val="CCECFF"/>
                    </a:solidFill>
                  </a:tcPr>
                </a:tc>
                <a:tc>
                  <a:txBody>
                    <a:bodyPr/>
                    <a:lstStyle/>
                    <a:p>
                      <a:r>
                        <a:rPr lang="en-US" sz="2800" dirty="0"/>
                        <a:t>Funding and Governance support</a:t>
                      </a:r>
                    </a:p>
                  </a:txBody>
                  <a:tcPr>
                    <a:solidFill>
                      <a:srgbClr val="CCECFF"/>
                    </a:solidFill>
                  </a:tcPr>
                </a:tc>
                <a:tc>
                  <a:txBody>
                    <a:bodyPr/>
                    <a:lstStyle/>
                    <a:p>
                      <a:r>
                        <a:rPr lang="en-US" sz="2800" dirty="0"/>
                        <a:t>Member</a:t>
                      </a:r>
                    </a:p>
                  </a:txBody>
                  <a:tcPr>
                    <a:solidFill>
                      <a:srgbClr val="CCECFF"/>
                    </a:solidFill>
                  </a:tcPr>
                </a:tc>
                <a:tc>
                  <a:txBody>
                    <a:bodyPr/>
                    <a:lstStyle/>
                    <a:p>
                      <a:r>
                        <a:rPr lang="en-US" sz="2800" dirty="0"/>
                        <a:t>Formal, via membership agreement</a:t>
                      </a:r>
                    </a:p>
                  </a:txBody>
                  <a:tcPr>
                    <a:solidFill>
                      <a:srgbClr val="CCECFF"/>
                    </a:solidFill>
                  </a:tcPr>
                </a:tc>
                <a:extLst>
                  <a:ext uri="{0D108BD9-81ED-4DB2-BD59-A6C34878D82A}">
                    <a16:rowId xmlns:a16="http://schemas.microsoft.com/office/drawing/2014/main" val="405006600"/>
                  </a:ext>
                </a:extLst>
              </a:tr>
              <a:tr h="836677">
                <a:tc rowSpan="2">
                  <a:txBody>
                    <a:bodyPr/>
                    <a:lstStyle/>
                    <a:p>
                      <a:pPr algn="l"/>
                      <a:r>
                        <a:rPr lang="en-US" sz="2800" b="1" dirty="0"/>
                        <a:t>Strategic </a:t>
                      </a:r>
                    </a:p>
                  </a:txBody>
                  <a:tcPr anchor="ctr"/>
                </a:tc>
                <a:tc>
                  <a:txBody>
                    <a:bodyPr/>
                    <a:lstStyle/>
                    <a:p>
                      <a:r>
                        <a:rPr lang="en-US" sz="2800" dirty="0"/>
                        <a:t>Influencer</a:t>
                      </a:r>
                    </a:p>
                  </a:txBody>
                  <a:tcPr/>
                </a:tc>
                <a:tc>
                  <a: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lang="en-US" sz="2800" dirty="0"/>
                        <a:t>Collaborative and joint promotion</a:t>
                      </a:r>
                    </a:p>
                  </a:txBody>
                  <a:tcPr/>
                </a:tc>
                <a:tc>
                  <a:txBody>
                    <a:bodyPr/>
                    <a:lstStyle/>
                    <a:p>
                      <a:r>
                        <a:rPr lang="en-US" sz="2800" dirty="0"/>
                        <a:t>Opportunistic</a:t>
                      </a:r>
                    </a:p>
                  </a:txBody>
                  <a:tcPr/>
                </a:tc>
                <a:extLst>
                  <a:ext uri="{0D108BD9-81ED-4DB2-BD59-A6C34878D82A}">
                    <a16:rowId xmlns:a16="http://schemas.microsoft.com/office/drawing/2014/main" val="2448521744"/>
                  </a:ext>
                </a:extLst>
              </a:tr>
              <a:tr h="1984120">
                <a:tc vMerge="1">
                  <a:txBody>
                    <a:bodyPr/>
                    <a:lstStyle/>
                    <a:p>
                      <a:endParaRPr lang="en-US" sz="3200" b="1" dirty="0"/>
                    </a:p>
                  </a:txBody>
                  <a:tcPr/>
                </a:tc>
                <a:tc>
                  <a:txBody>
                    <a:bodyPr/>
                    <a:lstStyle/>
                    <a:p>
                      <a:r>
                        <a:rPr lang="en-US" sz="2800" dirty="0"/>
                        <a:t>Funding Source</a:t>
                      </a:r>
                    </a:p>
                  </a:txBody>
                  <a:tcPr>
                    <a:noFill/>
                  </a:tcPr>
                </a:tc>
                <a:tc>
                  <a:txBody>
                    <a:bodyPr/>
                    <a:lstStyle/>
                    <a:p>
                      <a:r>
                        <a:rPr lang="en-US" sz="2800" dirty="0"/>
                        <a:t>Specific to deployments, may be provider of grants</a:t>
                      </a:r>
                    </a:p>
                  </a:txBody>
                  <a:tcPr>
                    <a:noFill/>
                  </a:tcPr>
                </a:tc>
                <a:tc>
                  <a:txBody>
                    <a:bodyPr/>
                    <a:lstStyle/>
                    <a:p>
                      <a:r>
                        <a:rPr lang="en-US" sz="2800" dirty="0"/>
                        <a:t>Targeted, based on mutual goals: Alignment with mission and regional focus</a:t>
                      </a:r>
                    </a:p>
                  </a:txBody>
                  <a:tcPr>
                    <a:noFill/>
                  </a:tcPr>
                </a:tc>
                <a:extLst>
                  <a:ext uri="{0D108BD9-81ED-4DB2-BD59-A6C34878D82A}">
                    <a16:rowId xmlns:a16="http://schemas.microsoft.com/office/drawing/2014/main" val="2614979322"/>
                  </a:ext>
                </a:extLst>
              </a:tr>
              <a:tr h="2366601">
                <a:tc>
                  <a:txBody>
                    <a:bodyPr/>
                    <a:lstStyle/>
                    <a:p>
                      <a:r>
                        <a:rPr lang="en-US" sz="2800" b="1" dirty="0"/>
                        <a:t>Services</a:t>
                      </a:r>
                    </a:p>
                    <a:p>
                      <a:endParaRPr lang="en-US" sz="2800" b="1" dirty="0"/>
                    </a:p>
                    <a:p>
                      <a:endParaRPr lang="en-US" sz="2800" b="1" dirty="0"/>
                    </a:p>
                  </a:txBody>
                  <a:tcPr>
                    <a:solidFill>
                      <a:srgbClr val="CCECFF"/>
                    </a:solidFill>
                  </a:tcPr>
                </a:tc>
                <a:tc>
                  <a:txBody>
                    <a:bodyPr/>
                    <a:lstStyle/>
                    <a:p>
                      <a:r>
                        <a:rPr lang="en-US" sz="2800" dirty="0"/>
                        <a:t>Implementation</a:t>
                      </a:r>
                    </a:p>
                    <a:p>
                      <a:r>
                        <a:rPr lang="en-US" sz="2800" dirty="0"/>
                        <a:t>Consulting</a:t>
                      </a:r>
                    </a:p>
                    <a:p>
                      <a:r>
                        <a:rPr lang="en-US" sz="2800" dirty="0"/>
                        <a:t>Development</a:t>
                      </a:r>
                    </a:p>
                    <a:p>
                      <a:r>
                        <a:rPr lang="en-US" sz="2800" dirty="0"/>
                        <a:t>Hosting and support</a:t>
                      </a:r>
                    </a:p>
                    <a:p>
                      <a:endParaRPr lang="en-US" sz="2800" dirty="0"/>
                    </a:p>
                  </a:txBody>
                  <a:tcPr>
                    <a:solidFill>
                      <a:srgbClr val="CCECFF"/>
                    </a:solidFill>
                  </a:tcPr>
                </a:tc>
                <a:tc>
                  <a:txBody>
                    <a:bodyPr/>
                    <a:lstStyle/>
                    <a:p>
                      <a:r>
                        <a:rPr lang="en-US" sz="2800" dirty="0"/>
                        <a:t>Requires an assessment of services provided, regions served, and community participation</a:t>
                      </a:r>
                    </a:p>
                  </a:txBody>
                  <a:tcPr>
                    <a:solidFill>
                      <a:srgbClr val="CCECFF"/>
                    </a:solidFill>
                  </a:tcPr>
                </a:tc>
                <a:tc>
                  <a:txBody>
                    <a:bodyPr/>
                    <a:lstStyle/>
                    <a:p>
                      <a:r>
                        <a:rPr lang="en-US" sz="2800" dirty="0"/>
                        <a:t>Ad hoc via GTM activity and community work</a:t>
                      </a:r>
                    </a:p>
                    <a:p>
                      <a:r>
                        <a:rPr lang="en-US" sz="2800" b="0" dirty="0"/>
                        <a:t>Needs formalization</a:t>
                      </a:r>
                    </a:p>
                  </a:txBody>
                  <a:tcPr>
                    <a:solidFill>
                      <a:srgbClr val="CCECFF"/>
                    </a:solidFill>
                  </a:tcPr>
                </a:tc>
                <a:extLst>
                  <a:ext uri="{0D108BD9-81ED-4DB2-BD59-A6C34878D82A}">
                    <a16:rowId xmlns:a16="http://schemas.microsoft.com/office/drawing/2014/main" val="4017510180"/>
                  </a:ext>
                </a:extLst>
              </a:tr>
              <a:tr h="1219158">
                <a:tc>
                  <a:txBody>
                    <a:bodyPr/>
                    <a:lstStyle/>
                    <a:p>
                      <a:r>
                        <a:rPr lang="en-US" sz="2800" b="1" dirty="0"/>
                        <a:t>Complementary Solutions</a:t>
                      </a:r>
                    </a:p>
                  </a:txBody>
                  <a:tcPr>
                    <a:noFill/>
                  </a:tcPr>
                </a:tc>
                <a:tc>
                  <a:txBody>
                    <a:bodyPr/>
                    <a:lstStyle/>
                    <a:p>
                      <a:r>
                        <a:rPr lang="en-US" sz="2800" dirty="0"/>
                        <a:t>Complete and/or enhance a deployment</a:t>
                      </a:r>
                    </a:p>
                  </a:txBody>
                  <a:tcPr>
                    <a:noFill/>
                  </a:tcPr>
                </a:tc>
                <a:tc>
                  <a:txBody>
                    <a:bodyPr/>
                    <a:lstStyle/>
                    <a:p>
                      <a:r>
                        <a:rPr lang="en-US" sz="2800" dirty="0"/>
                        <a:t>Liaison, may require testing of collection of components</a:t>
                      </a:r>
                    </a:p>
                  </a:txBody>
                  <a:tcPr>
                    <a:noFill/>
                  </a:tcPr>
                </a:tc>
                <a:tc>
                  <a:txBody>
                    <a:bodyPr/>
                    <a:lstStyle/>
                    <a:p>
                      <a:r>
                        <a:rPr lang="en-US" sz="2800" dirty="0"/>
                        <a:t>Via Community and Product Council</a:t>
                      </a:r>
                    </a:p>
                  </a:txBody>
                  <a:tcPr>
                    <a:noFill/>
                  </a:tcPr>
                </a:tc>
                <a:extLst>
                  <a:ext uri="{0D108BD9-81ED-4DB2-BD59-A6C34878D82A}">
                    <a16:rowId xmlns:a16="http://schemas.microsoft.com/office/drawing/2014/main" val="3808594323"/>
                  </a:ext>
                </a:extLst>
              </a:tr>
            </a:tbl>
          </a:graphicData>
        </a:graphic>
      </p:graphicFrame>
      <p:sp>
        <p:nvSpPr>
          <p:cNvPr id="4" name="Slide Number Placeholder 3">
            <a:extLst>
              <a:ext uri="{FF2B5EF4-FFF2-40B4-BE49-F238E27FC236}">
                <a16:creationId xmlns:a16="http://schemas.microsoft.com/office/drawing/2014/main" id="{B182116A-FD1F-471F-8B32-A6D43DE1F384}"/>
              </a:ext>
            </a:extLst>
          </p:cNvPr>
          <p:cNvSpPr>
            <a:spLocks noGrp="1"/>
          </p:cNvSpPr>
          <p:nvPr>
            <p:ph type="sldNum" sz="quarter" idx="12"/>
          </p:nvPr>
        </p:nvSpPr>
        <p:spPr/>
        <p:txBody>
          <a:bodyPr/>
          <a:lstStyle/>
          <a:p>
            <a:fld id="{20AF9D7A-5BEE-9245-944A-197F51D542D9}" type="slidenum">
              <a:rPr lang="en-US" smtClean="0"/>
              <a:pPr/>
              <a:t>17</a:t>
            </a:fld>
            <a:endParaRPr lang="en-US" dirty="0"/>
          </a:p>
        </p:txBody>
      </p:sp>
      <p:sp>
        <p:nvSpPr>
          <p:cNvPr id="7" name="Arrow: Right 6">
            <a:extLst>
              <a:ext uri="{FF2B5EF4-FFF2-40B4-BE49-F238E27FC236}">
                <a16:creationId xmlns:a16="http://schemas.microsoft.com/office/drawing/2014/main" id="{4008EAF9-36EC-4406-92AA-E2E93530D81C}"/>
              </a:ext>
            </a:extLst>
          </p:cNvPr>
          <p:cNvSpPr/>
          <p:nvPr/>
        </p:nvSpPr>
        <p:spPr>
          <a:xfrm>
            <a:off x="5100470" y="11736940"/>
            <a:ext cx="2485293" cy="13605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A263651-6049-4E06-ADC0-D59942C30BD8}"/>
              </a:ext>
            </a:extLst>
          </p:cNvPr>
          <p:cNvSpPr txBox="1"/>
          <p:nvPr/>
        </p:nvSpPr>
        <p:spPr>
          <a:xfrm>
            <a:off x="7891113" y="12118430"/>
            <a:ext cx="12952520" cy="523220"/>
          </a:xfrm>
          <a:prstGeom prst="rect">
            <a:avLst/>
          </a:prstGeom>
          <a:noFill/>
        </p:spPr>
        <p:txBody>
          <a:bodyPr wrap="none" rtlCol="0">
            <a:spAutoFit/>
          </a:bodyPr>
          <a:lstStyle/>
          <a:p>
            <a:r>
              <a:rPr lang="en-US" sz="2800" dirty="0"/>
              <a:t>We must make sure we have the tools and training they need to engage with us!</a:t>
            </a:r>
          </a:p>
        </p:txBody>
      </p:sp>
    </p:spTree>
    <p:extLst>
      <p:ext uri="{BB962C8B-B14F-4D97-AF65-F5344CB8AC3E}">
        <p14:creationId xmlns:p14="http://schemas.microsoft.com/office/powerpoint/2010/main" val="3577481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022A84-4A12-4C4F-A526-5D6CC0FA0A79}"/>
              </a:ext>
            </a:extLst>
          </p:cNvPr>
          <p:cNvSpPr>
            <a:spLocks noGrp="1"/>
          </p:cNvSpPr>
          <p:nvPr>
            <p:ph type="title"/>
          </p:nvPr>
        </p:nvSpPr>
        <p:spPr/>
        <p:txBody>
          <a:bodyPr/>
          <a:lstStyle/>
          <a:p>
            <a:r>
              <a:rPr lang="en-US" dirty="0"/>
              <a:t>Have a great week!</a:t>
            </a:r>
            <a:br>
              <a:rPr lang="en-US" dirty="0"/>
            </a:br>
            <a:br>
              <a:rPr lang="en-US" dirty="0"/>
            </a:br>
            <a:r>
              <a:rPr lang="en-US" dirty="0"/>
              <a:t>Questions?</a:t>
            </a:r>
          </a:p>
        </p:txBody>
      </p:sp>
      <p:sp>
        <p:nvSpPr>
          <p:cNvPr id="9" name="Text Placeholder 8">
            <a:extLst>
              <a:ext uri="{FF2B5EF4-FFF2-40B4-BE49-F238E27FC236}">
                <a16:creationId xmlns:a16="http://schemas.microsoft.com/office/drawing/2014/main" id="{9C252FB5-DF5A-4F9D-8861-FAD35292CD30}"/>
              </a:ext>
            </a:extLst>
          </p:cNvPr>
          <p:cNvSpPr>
            <a:spLocks noGrp="1"/>
          </p:cNvSpPr>
          <p:nvPr>
            <p:ph type="body" idx="1"/>
          </p:nvPr>
        </p:nvSpPr>
        <p:spPr/>
        <p:txBody>
          <a:bodyPr/>
          <a:lstStyle/>
          <a:p>
            <a:r>
              <a:rPr lang="en-US" dirty="0">
                <a:hlinkClick r:id="rId2"/>
              </a:rPr>
              <a:t>phunter@mojaloop.io</a:t>
            </a:r>
            <a:endParaRPr lang="en-US" dirty="0"/>
          </a:p>
          <a:p>
            <a:r>
              <a:rPr lang="en-US" dirty="0"/>
              <a:t>Twitter: @hunterpaulam</a:t>
            </a:r>
          </a:p>
          <a:p>
            <a:endParaRPr lang="en-US" dirty="0"/>
          </a:p>
        </p:txBody>
      </p:sp>
      <p:sp>
        <p:nvSpPr>
          <p:cNvPr id="4" name="Slide Number Placeholder 3">
            <a:extLst>
              <a:ext uri="{FF2B5EF4-FFF2-40B4-BE49-F238E27FC236}">
                <a16:creationId xmlns:a16="http://schemas.microsoft.com/office/drawing/2014/main" id="{15BDEC51-C6A6-4299-A172-2263F10AD831}"/>
              </a:ext>
            </a:extLst>
          </p:cNvPr>
          <p:cNvSpPr>
            <a:spLocks noGrp="1"/>
          </p:cNvSpPr>
          <p:nvPr>
            <p:ph type="sldNum" sz="quarter" idx="12"/>
          </p:nvPr>
        </p:nvSpPr>
        <p:spPr/>
        <p:txBody>
          <a:bodyPr/>
          <a:lstStyle/>
          <a:p>
            <a:fld id="{20AF9D7A-5BEE-9245-944A-197F51D542D9}" type="slidenum">
              <a:rPr lang="en-US" smtClean="0"/>
              <a:pPr/>
              <a:t>18</a:t>
            </a:fld>
            <a:endParaRPr lang="en-US" dirty="0"/>
          </a:p>
        </p:txBody>
      </p:sp>
    </p:spTree>
    <p:extLst>
      <p:ext uri="{BB962C8B-B14F-4D97-AF65-F5344CB8AC3E}">
        <p14:creationId xmlns:p14="http://schemas.microsoft.com/office/powerpoint/2010/main" val="22917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C3C42-2200-4A95-9DCC-51FB6E4EE7A8}"/>
              </a:ext>
            </a:extLst>
          </p:cNvPr>
          <p:cNvSpPr>
            <a:spLocks noGrp="1"/>
          </p:cNvSpPr>
          <p:nvPr>
            <p:ph type="title"/>
          </p:nvPr>
        </p:nvSpPr>
        <p:spPr/>
        <p:txBody>
          <a:bodyPr/>
          <a:lstStyle/>
          <a:p>
            <a:r>
              <a:rPr lang="en-US" dirty="0"/>
              <a:t>Happy Hour Wednesday</a:t>
            </a:r>
          </a:p>
        </p:txBody>
      </p:sp>
      <p:sp>
        <p:nvSpPr>
          <p:cNvPr id="3" name="Content Placeholder 2">
            <a:extLst>
              <a:ext uri="{FF2B5EF4-FFF2-40B4-BE49-F238E27FC236}">
                <a16:creationId xmlns:a16="http://schemas.microsoft.com/office/drawing/2014/main" id="{891E19AC-00B3-4A69-8805-7DEF2F51334E}"/>
              </a:ext>
            </a:extLst>
          </p:cNvPr>
          <p:cNvSpPr>
            <a:spLocks noGrp="1"/>
          </p:cNvSpPr>
          <p:nvPr>
            <p:ph type="body" idx="1"/>
          </p:nvPr>
        </p:nvSpPr>
        <p:spPr/>
        <p:txBody>
          <a:bodyPr/>
          <a:lstStyle/>
          <a:p>
            <a:r>
              <a:rPr lang="en-US" dirty="0"/>
              <a:t>16:00 UTC</a:t>
            </a:r>
          </a:p>
          <a:p>
            <a:r>
              <a:rPr lang="en-US" dirty="0"/>
              <a:t>Turn on your cameras, grab a beverage, and let’s chat!</a:t>
            </a:r>
          </a:p>
          <a:p>
            <a:r>
              <a:rPr lang="en-US" dirty="0"/>
              <a:t>And we will capture a “</a:t>
            </a:r>
            <a:r>
              <a:rPr lang="en-US" dirty="0" err="1"/>
              <a:t>screenie</a:t>
            </a:r>
            <a:r>
              <a:rPr lang="en-US" dirty="0"/>
              <a:t>”.</a:t>
            </a:r>
          </a:p>
          <a:p>
            <a:endParaRPr lang="en-US" dirty="0"/>
          </a:p>
        </p:txBody>
      </p:sp>
      <p:sp>
        <p:nvSpPr>
          <p:cNvPr id="4" name="Slide Number Placeholder 3">
            <a:extLst>
              <a:ext uri="{FF2B5EF4-FFF2-40B4-BE49-F238E27FC236}">
                <a16:creationId xmlns:a16="http://schemas.microsoft.com/office/drawing/2014/main" id="{FEC9B655-54C2-422B-82A6-B922ED6A7D9D}"/>
              </a:ext>
            </a:extLst>
          </p:cNvPr>
          <p:cNvSpPr>
            <a:spLocks noGrp="1"/>
          </p:cNvSpPr>
          <p:nvPr>
            <p:ph type="sldNum" sz="quarter" idx="12"/>
          </p:nvPr>
        </p:nvSpPr>
        <p:spPr/>
        <p:txBody>
          <a:bodyPr/>
          <a:lstStyle/>
          <a:p>
            <a:fld id="{20AF9D7A-5BEE-9245-944A-197F51D542D9}" type="slidenum">
              <a:rPr lang="en-US" smtClean="0"/>
              <a:pPr/>
              <a:t>19</a:t>
            </a:fld>
            <a:endParaRPr lang="en-US" dirty="0"/>
          </a:p>
        </p:txBody>
      </p:sp>
    </p:spTree>
    <p:extLst>
      <p:ext uri="{BB962C8B-B14F-4D97-AF65-F5344CB8AC3E}">
        <p14:creationId xmlns:p14="http://schemas.microsoft.com/office/powerpoint/2010/main" val="2709799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ark, person, skiing, holding&#10;&#10;Description automatically generated">
            <a:extLst>
              <a:ext uri="{FF2B5EF4-FFF2-40B4-BE49-F238E27FC236}">
                <a16:creationId xmlns:a16="http://schemas.microsoft.com/office/drawing/2014/main" id="{7E18A17E-446B-6348-BFC5-D41E83FBA8A3}"/>
              </a:ext>
            </a:extLst>
          </p:cNvPr>
          <p:cNvPicPr>
            <a:picLocks noChangeAspect="1"/>
          </p:cNvPicPr>
          <p:nvPr/>
        </p:nvPicPr>
        <p:blipFill>
          <a:blip r:embed="rId21"/>
          <a:stretch>
            <a:fillRect/>
          </a:stretch>
        </p:blipFill>
        <p:spPr>
          <a:xfrm>
            <a:off x="973955" y="2327780"/>
            <a:ext cx="21778863" cy="11310076"/>
          </a:xfrm>
          <a:prstGeom prst="rect">
            <a:avLst/>
          </a:prstGeom>
        </p:spPr>
      </p:pic>
      <p:sp>
        <p:nvSpPr>
          <p:cNvPr id="5423" name="OTLSHAPE_TB_00000000000000000000000000000000_LeftEndCaps" hidden="1">
            <a:extLst>
              <a:ext uri="{FF2B5EF4-FFF2-40B4-BE49-F238E27FC236}">
                <a16:creationId xmlns:a16="http://schemas.microsoft.com/office/drawing/2014/main" id="{3C477BC2-10EC-4EE3-8DA3-16AF3B9DC27F}"/>
              </a:ext>
            </a:extLst>
          </p:cNvPr>
          <p:cNvSpPr txBox="1"/>
          <p:nvPr>
            <p:custDataLst>
              <p:tags r:id="rId2"/>
            </p:custDataLst>
          </p:nvPr>
        </p:nvSpPr>
        <p:spPr>
          <a:xfrm>
            <a:off x="511410" y="6200001"/>
            <a:ext cx="936154" cy="553998"/>
          </a:xfrm>
          <a:prstGeom prst="rect">
            <a:avLst/>
          </a:prstGeom>
          <a:noFill/>
        </p:spPr>
        <p:txBody>
          <a:bodyPr vert="horz" wrap="none" lIns="0" tIns="0" rIns="0" bIns="0" rtlCol="0" anchor="ctr" anchorCtr="0">
            <a:spAutoFit/>
          </a:bodyPr>
          <a:lstStyle/>
          <a:p>
            <a:pPr algn="ctr"/>
            <a:r>
              <a:rPr lang="en-US" sz="3600" b="1">
                <a:solidFill>
                  <a:srgbClr val="C0504D"/>
                </a:solidFill>
                <a:latin typeface="Calibri" panose="020F0502020204030204" pitchFamily="34" charset="0"/>
              </a:rPr>
              <a:t>2016</a:t>
            </a:r>
          </a:p>
        </p:txBody>
      </p:sp>
      <p:sp>
        <p:nvSpPr>
          <p:cNvPr id="5480" name="OTLSHAPE_T_5a184d61f5e2438db63ae5802af9b305_ShapePercentage" hidden="1">
            <a:extLst>
              <a:ext uri="{FF2B5EF4-FFF2-40B4-BE49-F238E27FC236}">
                <a16:creationId xmlns:a16="http://schemas.microsoft.com/office/drawing/2014/main" id="{BF8776D8-E3DC-48EB-9D56-B31C478F76C6}"/>
              </a:ext>
            </a:extLst>
          </p:cNvPr>
          <p:cNvSpPr/>
          <p:nvPr>
            <p:custDataLst>
              <p:tags r:id="rId3"/>
            </p:custDataLst>
          </p:nvPr>
        </p:nvSpPr>
        <p:spPr>
          <a:xfrm>
            <a:off x="3700727" y="789051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481" name="OTLSHAPE_T_5a184d61f5e2438db63ae5802af9b305_Duration" hidden="1">
            <a:extLst>
              <a:ext uri="{FF2B5EF4-FFF2-40B4-BE49-F238E27FC236}">
                <a16:creationId xmlns:a16="http://schemas.microsoft.com/office/drawing/2014/main" id="{413CA329-C2F6-472A-BD83-36A95A342E2B}"/>
              </a:ext>
            </a:extLst>
          </p:cNvPr>
          <p:cNvSpPr txBox="1"/>
          <p:nvPr>
            <p:custDataLst>
              <p:tags r:id="rId4"/>
            </p:custDataLst>
          </p:nvPr>
        </p:nvSpPr>
        <p:spPr>
          <a:xfrm>
            <a:off x="1587" y="7891647"/>
            <a:ext cx="914400" cy="307777"/>
          </a:xfrm>
          <a:prstGeom prst="rect">
            <a:avLst/>
          </a:prstGeom>
          <a:noFill/>
        </p:spPr>
        <p:txBody>
          <a:bodyPr vert="horz" wrap="square" lIns="0" tIns="0" rIns="0" bIns="0" rtlCol="0" anchor="ctr" anchorCtr="0">
            <a:spAutoFit/>
          </a:bodyPr>
          <a:lstStyle/>
          <a:p>
            <a:pPr algn="ctr"/>
            <a:r>
              <a:rPr lang="en-US" sz="2000">
                <a:solidFill>
                  <a:srgbClr val="C0504D"/>
                </a:solidFill>
                <a:latin typeface="Calibri" panose="020F0502020204030204" pitchFamily="34" charset="0"/>
              </a:rPr>
              <a:t>520 days</a:t>
            </a:r>
          </a:p>
        </p:txBody>
      </p:sp>
      <p:sp>
        <p:nvSpPr>
          <p:cNvPr id="5482" name="OTLSHAPE_T_5a184d61f5e2438db63ae5802af9b305_TextPercentage" hidden="1">
            <a:extLst>
              <a:ext uri="{FF2B5EF4-FFF2-40B4-BE49-F238E27FC236}">
                <a16:creationId xmlns:a16="http://schemas.microsoft.com/office/drawing/2014/main" id="{A75F4184-5D86-42A6-AA24-415A97B52610}"/>
              </a:ext>
            </a:extLst>
          </p:cNvPr>
          <p:cNvSpPr txBox="1"/>
          <p:nvPr>
            <p:custDataLst>
              <p:tags r:id="rId5"/>
            </p:custDataLst>
          </p:nvPr>
        </p:nvSpPr>
        <p:spPr>
          <a:xfrm>
            <a:off x="1587" y="8200561"/>
            <a:ext cx="0" cy="307777"/>
          </a:xfrm>
          <a:prstGeom prst="rect">
            <a:avLst/>
          </a:prstGeom>
          <a:noFill/>
        </p:spPr>
        <p:txBody>
          <a:bodyPr vert="horz" wrap="square" lIns="0" tIns="0" rIns="0" bIns="0" rtlCol="0" anchor="ctr" anchorCtr="0">
            <a:spAutoFit/>
          </a:bodyPr>
          <a:lstStyle/>
          <a:p>
            <a:pPr algn="ctr"/>
            <a:endParaRPr lang="en-US" sz="2000">
              <a:solidFill>
                <a:srgbClr val="C0504D"/>
              </a:solidFill>
              <a:latin typeface="Calibri" panose="020F0502020204030204" pitchFamily="34" charset="0"/>
            </a:endParaRPr>
          </a:p>
        </p:txBody>
      </p:sp>
      <p:sp>
        <p:nvSpPr>
          <p:cNvPr id="5483" name="OTLSHAPE_T_5a184d61f5e2438db63ae5802af9b305_JoinedDate" hidden="1">
            <a:extLst>
              <a:ext uri="{FF2B5EF4-FFF2-40B4-BE49-F238E27FC236}">
                <a16:creationId xmlns:a16="http://schemas.microsoft.com/office/drawing/2014/main" id="{5FDDCB39-5ACF-4D0D-A183-79DDFD735484}"/>
              </a:ext>
            </a:extLst>
          </p:cNvPr>
          <p:cNvSpPr txBox="1"/>
          <p:nvPr>
            <p:custDataLst>
              <p:tags r:id="rId6"/>
            </p:custDataLst>
          </p:nvPr>
        </p:nvSpPr>
        <p:spPr>
          <a:xfrm>
            <a:off x="1587" y="8200561"/>
            <a:ext cx="0" cy="307777"/>
          </a:xfrm>
          <a:prstGeom prst="rect">
            <a:avLst/>
          </a:prstGeom>
          <a:noFill/>
        </p:spPr>
        <p:txBody>
          <a:bodyPr vert="horz" wrap="square" lIns="0" tIns="0" rIns="0" bIns="0" rtlCol="0" anchor="ctr" anchorCtr="0">
            <a:spAutoFit/>
          </a:bodyPr>
          <a:lstStyle/>
          <a:p>
            <a:pPr algn="ctr"/>
            <a:endParaRPr lang="en-US" sz="2000">
              <a:solidFill>
                <a:srgbClr val="1F497E"/>
              </a:solidFill>
              <a:latin typeface="Calibri" panose="020F0502020204030204" pitchFamily="34" charset="0"/>
            </a:endParaRPr>
          </a:p>
        </p:txBody>
      </p:sp>
      <p:sp>
        <p:nvSpPr>
          <p:cNvPr id="5488" name="OTLSHAPE_T_0c43ef4a38ab46e5bbc576f52f3f63fc_ShapePercentage" hidden="1">
            <a:extLst>
              <a:ext uri="{FF2B5EF4-FFF2-40B4-BE49-F238E27FC236}">
                <a16:creationId xmlns:a16="http://schemas.microsoft.com/office/drawing/2014/main" id="{62009808-2287-4049-B066-3ECACED5324F}"/>
              </a:ext>
            </a:extLst>
          </p:cNvPr>
          <p:cNvSpPr/>
          <p:nvPr>
            <p:custDataLst>
              <p:tags r:id="rId7"/>
            </p:custDataLst>
          </p:nvPr>
        </p:nvSpPr>
        <p:spPr>
          <a:xfrm>
            <a:off x="9009925" y="842391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489" name="OTLSHAPE_T_0c43ef4a38ab46e5bbc576f52f3f63fc_Duration" hidden="1">
            <a:extLst>
              <a:ext uri="{FF2B5EF4-FFF2-40B4-BE49-F238E27FC236}">
                <a16:creationId xmlns:a16="http://schemas.microsoft.com/office/drawing/2014/main" id="{08EAEC47-D95A-4568-AB16-0ED4CCBCDF88}"/>
              </a:ext>
            </a:extLst>
          </p:cNvPr>
          <p:cNvSpPr txBox="1"/>
          <p:nvPr>
            <p:custDataLst>
              <p:tags r:id="rId8"/>
            </p:custDataLst>
          </p:nvPr>
        </p:nvSpPr>
        <p:spPr>
          <a:xfrm>
            <a:off x="1587" y="8425047"/>
            <a:ext cx="914400" cy="307777"/>
          </a:xfrm>
          <a:prstGeom prst="rect">
            <a:avLst/>
          </a:prstGeom>
          <a:noFill/>
        </p:spPr>
        <p:txBody>
          <a:bodyPr vert="horz" wrap="square" lIns="0" tIns="0" rIns="0" bIns="0" rtlCol="0" anchor="ctr" anchorCtr="0">
            <a:spAutoFit/>
          </a:bodyPr>
          <a:lstStyle/>
          <a:p>
            <a:pPr algn="ctr"/>
            <a:r>
              <a:rPr lang="en-US" sz="2000">
                <a:solidFill>
                  <a:srgbClr val="C0504D"/>
                </a:solidFill>
                <a:latin typeface="Calibri" panose="020F0502020204030204" pitchFamily="34" charset="0"/>
              </a:rPr>
              <a:t>368 days</a:t>
            </a:r>
          </a:p>
        </p:txBody>
      </p:sp>
      <p:sp>
        <p:nvSpPr>
          <p:cNvPr id="5490" name="OTLSHAPE_T_0c43ef4a38ab46e5bbc576f52f3f63fc_TextPercentage" hidden="1">
            <a:extLst>
              <a:ext uri="{FF2B5EF4-FFF2-40B4-BE49-F238E27FC236}">
                <a16:creationId xmlns:a16="http://schemas.microsoft.com/office/drawing/2014/main" id="{D4F079F6-84BC-47C4-8AC0-CF957FF57C18}"/>
              </a:ext>
            </a:extLst>
          </p:cNvPr>
          <p:cNvSpPr txBox="1"/>
          <p:nvPr>
            <p:custDataLst>
              <p:tags r:id="rId9"/>
            </p:custDataLst>
          </p:nvPr>
        </p:nvSpPr>
        <p:spPr>
          <a:xfrm>
            <a:off x="1587" y="8733961"/>
            <a:ext cx="0" cy="307777"/>
          </a:xfrm>
          <a:prstGeom prst="rect">
            <a:avLst/>
          </a:prstGeom>
          <a:noFill/>
        </p:spPr>
        <p:txBody>
          <a:bodyPr vert="horz" wrap="square" lIns="0" tIns="0" rIns="0" bIns="0" rtlCol="0" anchor="ctr" anchorCtr="0">
            <a:spAutoFit/>
          </a:bodyPr>
          <a:lstStyle/>
          <a:p>
            <a:pPr algn="ctr"/>
            <a:endParaRPr lang="en-US" sz="2000">
              <a:solidFill>
                <a:srgbClr val="C0504D"/>
              </a:solidFill>
              <a:latin typeface="Calibri" panose="020F0502020204030204" pitchFamily="34" charset="0"/>
            </a:endParaRPr>
          </a:p>
        </p:txBody>
      </p:sp>
      <p:sp>
        <p:nvSpPr>
          <p:cNvPr id="5491" name="OTLSHAPE_T_0c43ef4a38ab46e5bbc576f52f3f63fc_JoinedDate" hidden="1">
            <a:extLst>
              <a:ext uri="{FF2B5EF4-FFF2-40B4-BE49-F238E27FC236}">
                <a16:creationId xmlns:a16="http://schemas.microsoft.com/office/drawing/2014/main" id="{5F1B7871-4083-4079-99A3-3D4C0B60E5D9}"/>
              </a:ext>
            </a:extLst>
          </p:cNvPr>
          <p:cNvSpPr txBox="1"/>
          <p:nvPr>
            <p:custDataLst>
              <p:tags r:id="rId10"/>
            </p:custDataLst>
          </p:nvPr>
        </p:nvSpPr>
        <p:spPr>
          <a:xfrm>
            <a:off x="1587" y="8733961"/>
            <a:ext cx="0" cy="307777"/>
          </a:xfrm>
          <a:prstGeom prst="rect">
            <a:avLst/>
          </a:prstGeom>
          <a:noFill/>
        </p:spPr>
        <p:txBody>
          <a:bodyPr vert="horz" wrap="square" lIns="0" tIns="0" rIns="0" bIns="0" rtlCol="0" anchor="ctr" anchorCtr="0">
            <a:spAutoFit/>
          </a:bodyPr>
          <a:lstStyle/>
          <a:p>
            <a:pPr algn="ctr"/>
            <a:endParaRPr lang="en-US" sz="2000">
              <a:solidFill>
                <a:srgbClr val="1F497E"/>
              </a:solidFill>
              <a:latin typeface="Calibri" panose="020F0502020204030204" pitchFamily="34" charset="0"/>
            </a:endParaRPr>
          </a:p>
        </p:txBody>
      </p:sp>
      <p:sp>
        <p:nvSpPr>
          <p:cNvPr id="5496" name="OTLSHAPE_T_7f025863b5434f9ca6f083d56cac4820_ShapePercentage" hidden="1">
            <a:extLst>
              <a:ext uri="{FF2B5EF4-FFF2-40B4-BE49-F238E27FC236}">
                <a16:creationId xmlns:a16="http://schemas.microsoft.com/office/drawing/2014/main" id="{32C30CBC-A10C-4BD1-B4DE-BEE318728927}"/>
              </a:ext>
            </a:extLst>
          </p:cNvPr>
          <p:cNvSpPr/>
          <p:nvPr>
            <p:custDataLst>
              <p:tags r:id="rId11"/>
            </p:custDataLst>
          </p:nvPr>
        </p:nvSpPr>
        <p:spPr>
          <a:xfrm>
            <a:off x="12444195" y="895731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497" name="OTLSHAPE_T_7f025863b5434f9ca6f083d56cac4820_Duration" hidden="1">
            <a:extLst>
              <a:ext uri="{FF2B5EF4-FFF2-40B4-BE49-F238E27FC236}">
                <a16:creationId xmlns:a16="http://schemas.microsoft.com/office/drawing/2014/main" id="{B49C49C8-C5D3-4FDD-9C64-4FC3B0CCDD65}"/>
              </a:ext>
            </a:extLst>
          </p:cNvPr>
          <p:cNvSpPr txBox="1"/>
          <p:nvPr>
            <p:custDataLst>
              <p:tags r:id="rId12"/>
            </p:custDataLst>
          </p:nvPr>
        </p:nvSpPr>
        <p:spPr>
          <a:xfrm>
            <a:off x="1587" y="8958447"/>
            <a:ext cx="914400" cy="307777"/>
          </a:xfrm>
          <a:prstGeom prst="rect">
            <a:avLst/>
          </a:prstGeom>
          <a:noFill/>
        </p:spPr>
        <p:txBody>
          <a:bodyPr vert="horz" wrap="square" lIns="0" tIns="0" rIns="0" bIns="0" rtlCol="0" anchor="ctr" anchorCtr="0">
            <a:spAutoFit/>
          </a:bodyPr>
          <a:lstStyle/>
          <a:p>
            <a:pPr algn="ctr"/>
            <a:r>
              <a:rPr lang="en-US" sz="2000">
                <a:solidFill>
                  <a:srgbClr val="C0504D"/>
                </a:solidFill>
                <a:latin typeface="Calibri" panose="020F0502020204030204" pitchFamily="34" charset="0"/>
              </a:rPr>
              <a:t>362 days</a:t>
            </a:r>
          </a:p>
        </p:txBody>
      </p:sp>
      <p:sp>
        <p:nvSpPr>
          <p:cNvPr id="5498" name="OTLSHAPE_T_7f025863b5434f9ca6f083d56cac4820_TextPercentage" hidden="1">
            <a:extLst>
              <a:ext uri="{FF2B5EF4-FFF2-40B4-BE49-F238E27FC236}">
                <a16:creationId xmlns:a16="http://schemas.microsoft.com/office/drawing/2014/main" id="{9FFF1B5B-9589-43EC-A481-5888620CAA1A}"/>
              </a:ext>
            </a:extLst>
          </p:cNvPr>
          <p:cNvSpPr txBox="1"/>
          <p:nvPr>
            <p:custDataLst>
              <p:tags r:id="rId13"/>
            </p:custDataLst>
          </p:nvPr>
        </p:nvSpPr>
        <p:spPr>
          <a:xfrm>
            <a:off x="1587" y="9267361"/>
            <a:ext cx="0" cy="307777"/>
          </a:xfrm>
          <a:prstGeom prst="rect">
            <a:avLst/>
          </a:prstGeom>
          <a:noFill/>
        </p:spPr>
        <p:txBody>
          <a:bodyPr vert="horz" wrap="square" lIns="0" tIns="0" rIns="0" bIns="0" rtlCol="0" anchor="ctr" anchorCtr="0">
            <a:spAutoFit/>
          </a:bodyPr>
          <a:lstStyle/>
          <a:p>
            <a:pPr algn="ctr"/>
            <a:endParaRPr lang="en-US" sz="2000">
              <a:solidFill>
                <a:srgbClr val="C0504D"/>
              </a:solidFill>
              <a:latin typeface="Calibri" panose="020F0502020204030204" pitchFamily="34" charset="0"/>
            </a:endParaRPr>
          </a:p>
        </p:txBody>
      </p:sp>
      <p:sp>
        <p:nvSpPr>
          <p:cNvPr id="5499" name="OTLSHAPE_T_7f025863b5434f9ca6f083d56cac4820_JoinedDate" hidden="1">
            <a:extLst>
              <a:ext uri="{FF2B5EF4-FFF2-40B4-BE49-F238E27FC236}">
                <a16:creationId xmlns:a16="http://schemas.microsoft.com/office/drawing/2014/main" id="{7F4B9534-0345-4796-9536-530A3BB01D92}"/>
              </a:ext>
            </a:extLst>
          </p:cNvPr>
          <p:cNvSpPr txBox="1"/>
          <p:nvPr>
            <p:custDataLst>
              <p:tags r:id="rId14"/>
            </p:custDataLst>
          </p:nvPr>
        </p:nvSpPr>
        <p:spPr>
          <a:xfrm>
            <a:off x="1587" y="9267361"/>
            <a:ext cx="0" cy="307777"/>
          </a:xfrm>
          <a:prstGeom prst="rect">
            <a:avLst/>
          </a:prstGeom>
          <a:noFill/>
        </p:spPr>
        <p:txBody>
          <a:bodyPr vert="horz" wrap="square" lIns="0" tIns="0" rIns="0" bIns="0" rtlCol="0" anchor="ctr" anchorCtr="0">
            <a:spAutoFit/>
          </a:bodyPr>
          <a:lstStyle/>
          <a:p>
            <a:pPr algn="ctr"/>
            <a:endParaRPr lang="en-US" sz="2000">
              <a:solidFill>
                <a:srgbClr val="1F497E"/>
              </a:solidFill>
              <a:latin typeface="Calibri" panose="020F0502020204030204" pitchFamily="34" charset="0"/>
            </a:endParaRPr>
          </a:p>
        </p:txBody>
      </p:sp>
      <p:sp>
        <p:nvSpPr>
          <p:cNvPr id="5504" name="OTLSHAPE_T_c944ba8ae3644f2d864ca72448f0a3cb_ShapePercentage" hidden="1">
            <a:extLst>
              <a:ext uri="{FF2B5EF4-FFF2-40B4-BE49-F238E27FC236}">
                <a16:creationId xmlns:a16="http://schemas.microsoft.com/office/drawing/2014/main" id="{0A032E6E-4EA8-4518-A353-5D80F875F390}"/>
              </a:ext>
            </a:extLst>
          </p:cNvPr>
          <p:cNvSpPr/>
          <p:nvPr>
            <p:custDataLst>
              <p:tags r:id="rId15"/>
            </p:custDataLst>
          </p:nvPr>
        </p:nvSpPr>
        <p:spPr>
          <a:xfrm>
            <a:off x="15832051" y="9490710"/>
            <a:ext cx="0" cy="0"/>
          </a:xfrm>
          <a:prstGeom prst="roundRect">
            <a:avLst>
              <a:gd name="adj"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5505" name="OTLSHAPE_T_c944ba8ae3644f2d864ca72448f0a3cb_Duration" hidden="1">
            <a:extLst>
              <a:ext uri="{FF2B5EF4-FFF2-40B4-BE49-F238E27FC236}">
                <a16:creationId xmlns:a16="http://schemas.microsoft.com/office/drawing/2014/main" id="{F5AC08B1-8DF1-4D2E-866F-5B53B6835548}"/>
              </a:ext>
            </a:extLst>
          </p:cNvPr>
          <p:cNvSpPr txBox="1"/>
          <p:nvPr>
            <p:custDataLst>
              <p:tags r:id="rId16"/>
            </p:custDataLst>
          </p:nvPr>
        </p:nvSpPr>
        <p:spPr>
          <a:xfrm>
            <a:off x="1587" y="9491847"/>
            <a:ext cx="914400" cy="307777"/>
          </a:xfrm>
          <a:prstGeom prst="rect">
            <a:avLst/>
          </a:prstGeom>
          <a:noFill/>
        </p:spPr>
        <p:txBody>
          <a:bodyPr vert="horz" wrap="square" lIns="0" tIns="0" rIns="0" bIns="0" rtlCol="0" anchor="ctr" anchorCtr="0">
            <a:spAutoFit/>
          </a:bodyPr>
          <a:lstStyle/>
          <a:p>
            <a:pPr algn="ctr"/>
            <a:r>
              <a:rPr lang="en-US" sz="2000">
                <a:solidFill>
                  <a:srgbClr val="C0504D"/>
                </a:solidFill>
                <a:latin typeface="Calibri" panose="020F0502020204030204" pitchFamily="34" charset="0"/>
              </a:rPr>
              <a:t>361 days</a:t>
            </a:r>
          </a:p>
        </p:txBody>
      </p:sp>
      <p:sp>
        <p:nvSpPr>
          <p:cNvPr id="5506" name="OTLSHAPE_T_c944ba8ae3644f2d864ca72448f0a3cb_TextPercentage" hidden="1">
            <a:extLst>
              <a:ext uri="{FF2B5EF4-FFF2-40B4-BE49-F238E27FC236}">
                <a16:creationId xmlns:a16="http://schemas.microsoft.com/office/drawing/2014/main" id="{EC7AE7E8-C87B-4718-961D-45852AF86F15}"/>
              </a:ext>
            </a:extLst>
          </p:cNvPr>
          <p:cNvSpPr txBox="1"/>
          <p:nvPr>
            <p:custDataLst>
              <p:tags r:id="rId17"/>
            </p:custDataLst>
          </p:nvPr>
        </p:nvSpPr>
        <p:spPr>
          <a:xfrm>
            <a:off x="1587" y="9800761"/>
            <a:ext cx="0" cy="307777"/>
          </a:xfrm>
          <a:prstGeom prst="rect">
            <a:avLst/>
          </a:prstGeom>
          <a:noFill/>
        </p:spPr>
        <p:txBody>
          <a:bodyPr vert="horz" wrap="square" lIns="0" tIns="0" rIns="0" bIns="0" rtlCol="0" anchor="ctr" anchorCtr="0">
            <a:spAutoFit/>
          </a:bodyPr>
          <a:lstStyle/>
          <a:p>
            <a:pPr algn="ctr"/>
            <a:endParaRPr lang="en-US" sz="2000">
              <a:solidFill>
                <a:srgbClr val="C0504D"/>
              </a:solidFill>
              <a:latin typeface="Calibri" panose="020F0502020204030204" pitchFamily="34" charset="0"/>
            </a:endParaRPr>
          </a:p>
        </p:txBody>
      </p:sp>
      <p:sp>
        <p:nvSpPr>
          <p:cNvPr id="5507" name="OTLSHAPE_T_c944ba8ae3644f2d864ca72448f0a3cb_JoinedDate" hidden="1">
            <a:extLst>
              <a:ext uri="{FF2B5EF4-FFF2-40B4-BE49-F238E27FC236}">
                <a16:creationId xmlns:a16="http://schemas.microsoft.com/office/drawing/2014/main" id="{BB6F0E40-85C5-4CCD-AFA1-14E229705AF0}"/>
              </a:ext>
            </a:extLst>
          </p:cNvPr>
          <p:cNvSpPr txBox="1"/>
          <p:nvPr>
            <p:custDataLst>
              <p:tags r:id="rId18"/>
            </p:custDataLst>
          </p:nvPr>
        </p:nvSpPr>
        <p:spPr>
          <a:xfrm>
            <a:off x="1587" y="9800761"/>
            <a:ext cx="0" cy="307777"/>
          </a:xfrm>
          <a:prstGeom prst="rect">
            <a:avLst/>
          </a:prstGeom>
          <a:noFill/>
        </p:spPr>
        <p:txBody>
          <a:bodyPr vert="horz" wrap="square" lIns="0" tIns="0" rIns="0" bIns="0" rtlCol="0" anchor="ctr" anchorCtr="0">
            <a:spAutoFit/>
          </a:bodyPr>
          <a:lstStyle/>
          <a:p>
            <a:pPr algn="ctr"/>
            <a:endParaRPr lang="en-US" sz="2000">
              <a:solidFill>
                <a:srgbClr val="1F497E"/>
              </a:solidFill>
              <a:latin typeface="Calibri" panose="020F0502020204030204" pitchFamily="34" charset="0"/>
            </a:endParaRPr>
          </a:p>
        </p:txBody>
      </p:sp>
      <p:sp>
        <p:nvSpPr>
          <p:cNvPr id="5" name="TextBox 4">
            <a:extLst>
              <a:ext uri="{FF2B5EF4-FFF2-40B4-BE49-F238E27FC236}">
                <a16:creationId xmlns:a16="http://schemas.microsoft.com/office/drawing/2014/main" id="{12ED930B-527E-D744-B952-DA569204FFD1}"/>
              </a:ext>
            </a:extLst>
          </p:cNvPr>
          <p:cNvSpPr txBox="1"/>
          <p:nvPr/>
        </p:nvSpPr>
        <p:spPr>
          <a:xfrm>
            <a:off x="2917908" y="9356428"/>
            <a:ext cx="1723549" cy="1200329"/>
          </a:xfrm>
          <a:prstGeom prst="rect">
            <a:avLst/>
          </a:prstGeom>
          <a:noFill/>
        </p:spPr>
        <p:txBody>
          <a:bodyPr wrap="none" rtlCol="0">
            <a:spAutoFit/>
          </a:bodyPr>
          <a:lstStyle/>
          <a:p>
            <a:pPr algn="ctr"/>
            <a:r>
              <a:rPr lang="en-US" sz="7200" b="1">
                <a:solidFill>
                  <a:schemeClr val="accent2"/>
                </a:solidFill>
              </a:rPr>
              <a:t>659</a:t>
            </a:r>
          </a:p>
        </p:txBody>
      </p:sp>
      <p:sp>
        <p:nvSpPr>
          <p:cNvPr id="6" name="TextBox 5">
            <a:extLst>
              <a:ext uri="{FF2B5EF4-FFF2-40B4-BE49-F238E27FC236}">
                <a16:creationId xmlns:a16="http://schemas.microsoft.com/office/drawing/2014/main" id="{32BD9866-9DD2-A34F-9CF1-51429ABF111F}"/>
              </a:ext>
            </a:extLst>
          </p:cNvPr>
          <p:cNvSpPr txBox="1"/>
          <p:nvPr/>
        </p:nvSpPr>
        <p:spPr>
          <a:xfrm>
            <a:off x="1842636" y="10934446"/>
            <a:ext cx="3874093" cy="954107"/>
          </a:xfrm>
          <a:prstGeom prst="rect">
            <a:avLst/>
          </a:prstGeom>
          <a:noFill/>
        </p:spPr>
        <p:txBody>
          <a:bodyPr wrap="square" rtlCol="0">
            <a:spAutoFit/>
          </a:bodyPr>
          <a:lstStyle/>
          <a:p>
            <a:pPr algn="ctr"/>
            <a:r>
              <a:rPr lang="en-US" sz="2800">
                <a:solidFill>
                  <a:schemeClr val="accent2"/>
                </a:solidFill>
              </a:rPr>
              <a:t>Participants and growing!</a:t>
            </a:r>
          </a:p>
        </p:txBody>
      </p:sp>
      <p:sp>
        <p:nvSpPr>
          <p:cNvPr id="26" name="TextBox 25">
            <a:extLst>
              <a:ext uri="{FF2B5EF4-FFF2-40B4-BE49-F238E27FC236}">
                <a16:creationId xmlns:a16="http://schemas.microsoft.com/office/drawing/2014/main" id="{E3952831-8348-7B42-83B0-EF7B5427D799}"/>
              </a:ext>
            </a:extLst>
          </p:cNvPr>
          <p:cNvSpPr txBox="1"/>
          <p:nvPr/>
        </p:nvSpPr>
        <p:spPr>
          <a:xfrm>
            <a:off x="10209685" y="9356428"/>
            <a:ext cx="697627" cy="1200329"/>
          </a:xfrm>
          <a:prstGeom prst="rect">
            <a:avLst/>
          </a:prstGeom>
          <a:noFill/>
        </p:spPr>
        <p:txBody>
          <a:bodyPr wrap="none" rtlCol="0">
            <a:spAutoFit/>
          </a:bodyPr>
          <a:lstStyle/>
          <a:p>
            <a:pPr algn="ctr"/>
            <a:r>
              <a:rPr lang="en-US" sz="7200" b="1">
                <a:solidFill>
                  <a:schemeClr val="accent2"/>
                </a:solidFill>
              </a:rPr>
              <a:t>6</a:t>
            </a:r>
          </a:p>
        </p:txBody>
      </p:sp>
      <p:sp>
        <p:nvSpPr>
          <p:cNvPr id="27" name="TextBox 26">
            <a:extLst>
              <a:ext uri="{FF2B5EF4-FFF2-40B4-BE49-F238E27FC236}">
                <a16:creationId xmlns:a16="http://schemas.microsoft.com/office/drawing/2014/main" id="{5B31A9E5-1D8E-9A4B-8351-62E3677986F4}"/>
              </a:ext>
            </a:extLst>
          </p:cNvPr>
          <p:cNvSpPr txBox="1"/>
          <p:nvPr/>
        </p:nvSpPr>
        <p:spPr>
          <a:xfrm>
            <a:off x="9103167" y="10934446"/>
            <a:ext cx="2910664" cy="523220"/>
          </a:xfrm>
          <a:prstGeom prst="rect">
            <a:avLst/>
          </a:prstGeom>
          <a:noFill/>
        </p:spPr>
        <p:txBody>
          <a:bodyPr wrap="square" rtlCol="0">
            <a:spAutoFit/>
          </a:bodyPr>
          <a:lstStyle/>
          <a:p>
            <a:pPr algn="ctr"/>
            <a:r>
              <a:rPr lang="en-US" sz="2800">
                <a:solidFill>
                  <a:schemeClr val="accent2"/>
                </a:solidFill>
              </a:rPr>
              <a:t>Continents</a:t>
            </a:r>
          </a:p>
        </p:txBody>
      </p:sp>
      <p:sp>
        <p:nvSpPr>
          <p:cNvPr id="28" name="TextBox 27">
            <a:extLst>
              <a:ext uri="{FF2B5EF4-FFF2-40B4-BE49-F238E27FC236}">
                <a16:creationId xmlns:a16="http://schemas.microsoft.com/office/drawing/2014/main" id="{1548D49C-9DD9-1C49-BC48-B0E59AF6348A}"/>
              </a:ext>
            </a:extLst>
          </p:cNvPr>
          <p:cNvSpPr txBox="1"/>
          <p:nvPr/>
        </p:nvSpPr>
        <p:spPr>
          <a:xfrm>
            <a:off x="15322698" y="9356428"/>
            <a:ext cx="1210588" cy="1200329"/>
          </a:xfrm>
          <a:prstGeom prst="rect">
            <a:avLst/>
          </a:prstGeom>
          <a:noFill/>
        </p:spPr>
        <p:txBody>
          <a:bodyPr wrap="none" rtlCol="0">
            <a:spAutoFit/>
          </a:bodyPr>
          <a:lstStyle/>
          <a:p>
            <a:pPr algn="ctr"/>
            <a:r>
              <a:rPr lang="en-US" sz="7200" b="1">
                <a:solidFill>
                  <a:schemeClr val="accent2"/>
                </a:solidFill>
              </a:rPr>
              <a:t>47</a:t>
            </a:r>
          </a:p>
        </p:txBody>
      </p:sp>
      <p:sp>
        <p:nvSpPr>
          <p:cNvPr id="29" name="TextBox 28">
            <a:extLst>
              <a:ext uri="{FF2B5EF4-FFF2-40B4-BE49-F238E27FC236}">
                <a16:creationId xmlns:a16="http://schemas.microsoft.com/office/drawing/2014/main" id="{90A6E3C6-5501-2745-B171-9CEC0C1B0382}"/>
              </a:ext>
            </a:extLst>
          </p:cNvPr>
          <p:cNvSpPr txBox="1"/>
          <p:nvPr/>
        </p:nvSpPr>
        <p:spPr>
          <a:xfrm>
            <a:off x="14472659" y="10934446"/>
            <a:ext cx="2910664" cy="523220"/>
          </a:xfrm>
          <a:prstGeom prst="rect">
            <a:avLst/>
          </a:prstGeom>
          <a:noFill/>
        </p:spPr>
        <p:txBody>
          <a:bodyPr wrap="square" rtlCol="0">
            <a:spAutoFit/>
          </a:bodyPr>
          <a:lstStyle/>
          <a:p>
            <a:pPr algn="ctr"/>
            <a:r>
              <a:rPr lang="en-US" sz="2800">
                <a:solidFill>
                  <a:schemeClr val="accent2"/>
                </a:solidFill>
              </a:rPr>
              <a:t>Countries</a:t>
            </a:r>
          </a:p>
        </p:txBody>
      </p:sp>
      <p:sp>
        <p:nvSpPr>
          <p:cNvPr id="19" name="TextBox 18">
            <a:extLst>
              <a:ext uri="{FF2B5EF4-FFF2-40B4-BE49-F238E27FC236}">
                <a16:creationId xmlns:a16="http://schemas.microsoft.com/office/drawing/2014/main" id="{0F0E15D3-614A-4F52-AFB7-4C422CAEEA33}"/>
              </a:ext>
            </a:extLst>
          </p:cNvPr>
          <p:cNvSpPr txBox="1"/>
          <p:nvPr/>
        </p:nvSpPr>
        <p:spPr>
          <a:xfrm>
            <a:off x="21127897" y="9347923"/>
            <a:ext cx="1210588" cy="1200329"/>
          </a:xfrm>
          <a:prstGeom prst="rect">
            <a:avLst/>
          </a:prstGeom>
          <a:noFill/>
        </p:spPr>
        <p:txBody>
          <a:bodyPr wrap="none" rtlCol="0">
            <a:spAutoFit/>
          </a:bodyPr>
          <a:lstStyle/>
          <a:p>
            <a:pPr algn="ctr"/>
            <a:r>
              <a:rPr lang="en-US" sz="7200" b="1">
                <a:solidFill>
                  <a:schemeClr val="accent2"/>
                </a:solidFill>
              </a:rPr>
              <a:t>10</a:t>
            </a:r>
          </a:p>
        </p:txBody>
      </p:sp>
      <p:sp>
        <p:nvSpPr>
          <p:cNvPr id="20" name="TextBox 19">
            <a:extLst>
              <a:ext uri="{FF2B5EF4-FFF2-40B4-BE49-F238E27FC236}">
                <a16:creationId xmlns:a16="http://schemas.microsoft.com/office/drawing/2014/main" id="{0E09AA1F-D6B2-4136-B77C-76BE81FBB480}"/>
              </a:ext>
            </a:extLst>
          </p:cNvPr>
          <p:cNvSpPr txBox="1"/>
          <p:nvPr/>
        </p:nvSpPr>
        <p:spPr>
          <a:xfrm>
            <a:off x="20562057" y="11008149"/>
            <a:ext cx="2910664" cy="1384995"/>
          </a:xfrm>
          <a:prstGeom prst="rect">
            <a:avLst/>
          </a:prstGeom>
          <a:noFill/>
        </p:spPr>
        <p:txBody>
          <a:bodyPr wrap="square" rtlCol="0">
            <a:spAutoFit/>
          </a:bodyPr>
          <a:lstStyle/>
          <a:p>
            <a:pPr algn="ctr"/>
            <a:r>
              <a:rPr lang="en-US" sz="2800" dirty="0">
                <a:solidFill>
                  <a:schemeClr val="accent2"/>
                </a:solidFill>
              </a:rPr>
              <a:t>Sponsor/</a:t>
            </a:r>
          </a:p>
          <a:p>
            <a:pPr algn="ctr"/>
            <a:r>
              <a:rPr lang="en-US" sz="2800" dirty="0">
                <a:solidFill>
                  <a:schemeClr val="accent2"/>
                </a:solidFill>
              </a:rPr>
              <a:t>Promoter</a:t>
            </a:r>
          </a:p>
          <a:p>
            <a:pPr algn="ctr"/>
            <a:r>
              <a:rPr lang="en-US" sz="2800" dirty="0">
                <a:solidFill>
                  <a:schemeClr val="accent2"/>
                </a:solidFill>
              </a:rPr>
              <a:t>Members</a:t>
            </a:r>
          </a:p>
        </p:txBody>
      </p:sp>
      <p:sp>
        <p:nvSpPr>
          <p:cNvPr id="2" name="Title 1">
            <a:extLst>
              <a:ext uri="{FF2B5EF4-FFF2-40B4-BE49-F238E27FC236}">
                <a16:creationId xmlns:a16="http://schemas.microsoft.com/office/drawing/2014/main" id="{471DCBDF-10E3-4A2F-BAC9-247DB4794D87}"/>
              </a:ext>
            </a:extLst>
          </p:cNvPr>
          <p:cNvSpPr>
            <a:spLocks noGrp="1"/>
          </p:cNvSpPr>
          <p:nvPr>
            <p:ph type="title"/>
          </p:nvPr>
        </p:nvSpPr>
        <p:spPr/>
        <p:txBody>
          <a:bodyPr/>
          <a:lstStyle/>
          <a:p>
            <a:r>
              <a:rPr lang="en-US" dirty="0"/>
              <a:t>Welcome Mojaloop Community!</a:t>
            </a:r>
          </a:p>
        </p:txBody>
      </p:sp>
    </p:spTree>
    <p:custDataLst>
      <p:tags r:id="rId1"/>
    </p:custDataLst>
    <p:extLst>
      <p:ext uri="{BB962C8B-B14F-4D97-AF65-F5344CB8AC3E}">
        <p14:creationId xmlns:p14="http://schemas.microsoft.com/office/powerpoint/2010/main" val="1478486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a02svr03\studio\DESIGN\Gates\FSP\Level One Project\L1P PowerPoint Template\2_Images\divider3.jpg">
            <a:extLst>
              <a:ext uri="{FF2B5EF4-FFF2-40B4-BE49-F238E27FC236}">
                <a16:creationId xmlns:a16="http://schemas.microsoft.com/office/drawing/2014/main" id="{FF63E615-1773-8C45-A8A9-C114F68048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20" r="5852" b="9070"/>
          <a:stretch/>
        </p:blipFill>
        <p:spPr bwMode="auto">
          <a:xfrm>
            <a:off x="-1" y="0"/>
            <a:ext cx="24387175" cy="1371778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a:extLst>
              <a:ext uri="{FF2B5EF4-FFF2-40B4-BE49-F238E27FC236}">
                <a16:creationId xmlns:a16="http://schemas.microsoft.com/office/drawing/2014/main" id="{78FF01D4-641F-7742-9FE1-4EA1D3F9BF72}"/>
              </a:ext>
            </a:extLst>
          </p:cNvPr>
          <p:cNvSpPr>
            <a:spLocks noGrp="1"/>
          </p:cNvSpPr>
          <p:nvPr>
            <p:ph type="sldNum" sz="quarter" idx="12"/>
          </p:nvPr>
        </p:nvSpPr>
        <p:spPr/>
        <p:txBody>
          <a:bodyPr/>
          <a:lstStyle/>
          <a:p>
            <a:fld id="{20AF9D7A-5BEE-9245-944A-197F51D542D9}" type="slidenum">
              <a:rPr lang="en-US" smtClean="0"/>
              <a:t>3</a:t>
            </a:fld>
            <a:endParaRPr lang="en-US"/>
          </a:p>
        </p:txBody>
      </p:sp>
      <p:sp>
        <p:nvSpPr>
          <p:cNvPr id="10" name="Rounded Rectangle 9">
            <a:extLst>
              <a:ext uri="{FF2B5EF4-FFF2-40B4-BE49-F238E27FC236}">
                <a16:creationId xmlns:a16="http://schemas.microsoft.com/office/drawing/2014/main" id="{0B82B8A6-2DA2-AC4D-B942-55E22C72D5D3}"/>
              </a:ext>
            </a:extLst>
          </p:cNvPr>
          <p:cNvSpPr/>
          <p:nvPr/>
        </p:nvSpPr>
        <p:spPr>
          <a:xfrm>
            <a:off x="-1440180" y="7228826"/>
            <a:ext cx="16939260" cy="2002508"/>
          </a:xfrm>
          <a:prstGeom prst="roundRect">
            <a:avLst>
              <a:gd name="adj" fmla="val 50000"/>
            </a:avLst>
          </a:prstGeom>
          <a:solidFill>
            <a:schemeClr val="accent1">
              <a:alpha val="7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F77121FB-B62E-B44E-8351-25D59A95725C}"/>
              </a:ext>
            </a:extLst>
          </p:cNvPr>
          <p:cNvGrpSpPr/>
          <p:nvPr/>
        </p:nvGrpSpPr>
        <p:grpSpPr>
          <a:xfrm>
            <a:off x="1541352" y="2501412"/>
            <a:ext cx="11246594" cy="3468336"/>
            <a:chOff x="1541352" y="2112792"/>
            <a:chExt cx="11246594" cy="3468336"/>
          </a:xfrm>
        </p:grpSpPr>
        <p:sp>
          <p:nvSpPr>
            <p:cNvPr id="4" name="TextBox 3">
              <a:extLst>
                <a:ext uri="{FF2B5EF4-FFF2-40B4-BE49-F238E27FC236}">
                  <a16:creationId xmlns:a16="http://schemas.microsoft.com/office/drawing/2014/main" id="{AF252199-AD5D-E248-B5E1-7EC8ED0633C6}"/>
                </a:ext>
              </a:extLst>
            </p:cNvPr>
            <p:cNvSpPr txBox="1"/>
            <p:nvPr/>
          </p:nvSpPr>
          <p:spPr>
            <a:xfrm>
              <a:off x="1541352" y="2112792"/>
              <a:ext cx="9852057" cy="135421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srgbClr val="FFFFFF"/>
                  </a:solidFill>
                  <a:effectLst/>
                  <a:uLnTx/>
                  <a:uFillTx/>
                  <a:latin typeface="Arial" pitchFamily="34" charset="0"/>
                  <a:ea typeface="+mn-ea"/>
                  <a:cs typeface="Arial" pitchFamily="34" charset="0"/>
                </a:rPr>
                <a:t>Everyone Benefits</a:t>
              </a:r>
            </a:p>
          </p:txBody>
        </p:sp>
        <p:sp>
          <p:nvSpPr>
            <p:cNvPr id="5" name="Rectangle 4">
              <a:extLst>
                <a:ext uri="{FF2B5EF4-FFF2-40B4-BE49-F238E27FC236}">
                  <a16:creationId xmlns:a16="http://schemas.microsoft.com/office/drawing/2014/main" id="{AC924AD2-2C8A-B048-9135-2B63A795E783}"/>
                </a:ext>
              </a:extLst>
            </p:cNvPr>
            <p:cNvSpPr/>
            <p:nvPr/>
          </p:nvSpPr>
          <p:spPr>
            <a:xfrm>
              <a:off x="4587098" y="3571770"/>
              <a:ext cx="702002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i="0" u="none" strike="noStrike" kern="1200" cap="none" spc="0" normalizeH="0" baseline="0" noProof="0">
                  <a:ln>
                    <a:noFill/>
                  </a:ln>
                  <a:solidFill>
                    <a:srgbClr val="FFFFFF"/>
                  </a:solidFill>
                  <a:effectLst/>
                  <a:uLnTx/>
                  <a:uFillTx/>
                  <a:latin typeface="Arial" pitchFamily="34" charset="0"/>
                  <a:ea typeface="+mn-ea"/>
                  <a:cs typeface="Arial" pitchFamily="34" charset="0"/>
                </a:rPr>
                <a:t>From an Economy that</a:t>
              </a:r>
            </a:p>
          </p:txBody>
        </p:sp>
        <p:sp>
          <p:nvSpPr>
            <p:cNvPr id="6" name="TextBox 5">
              <a:extLst>
                <a:ext uri="{FF2B5EF4-FFF2-40B4-BE49-F238E27FC236}">
                  <a16:creationId xmlns:a16="http://schemas.microsoft.com/office/drawing/2014/main" id="{AA198F67-B7CD-0244-9850-1712DA9AAA7C}"/>
                </a:ext>
              </a:extLst>
            </p:cNvPr>
            <p:cNvSpPr txBox="1"/>
            <p:nvPr/>
          </p:nvSpPr>
          <p:spPr>
            <a:xfrm>
              <a:off x="2807650" y="4226911"/>
              <a:ext cx="9980296" cy="135421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srgbClr val="FFFFFF"/>
                  </a:solidFill>
                  <a:effectLst/>
                  <a:uLnTx/>
                  <a:uFillTx/>
                  <a:latin typeface="Arial" pitchFamily="34" charset="0"/>
                  <a:ea typeface="+mn-ea"/>
                  <a:cs typeface="Arial" pitchFamily="34" charset="0"/>
                </a:rPr>
                <a:t>Includes Everyone</a:t>
              </a:r>
            </a:p>
          </p:txBody>
        </p:sp>
      </p:grpSp>
      <p:sp>
        <p:nvSpPr>
          <p:cNvPr id="7" name="TextBox 6">
            <a:extLst>
              <a:ext uri="{FF2B5EF4-FFF2-40B4-BE49-F238E27FC236}">
                <a16:creationId xmlns:a16="http://schemas.microsoft.com/office/drawing/2014/main" id="{BAD78946-40FD-D64E-AE93-1B3E490D55B1}"/>
              </a:ext>
            </a:extLst>
          </p:cNvPr>
          <p:cNvSpPr txBox="1"/>
          <p:nvPr/>
        </p:nvSpPr>
        <p:spPr>
          <a:xfrm>
            <a:off x="1479911" y="7552972"/>
            <a:ext cx="6524222" cy="1354217"/>
          </a:xfrm>
          <a:prstGeom prst="rect">
            <a:avLst/>
          </a:prstGeom>
          <a:no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8800" b="1" dirty="0">
                <a:solidFill>
                  <a:schemeClr val="bg1"/>
                </a:solidFill>
                <a:latin typeface="Arial" pitchFamily="34" charset="0"/>
                <a:cs typeface="Arial" pitchFamily="34" charset="0"/>
              </a:rPr>
              <a:t>Our Mission</a:t>
            </a:r>
            <a:endParaRPr kumimoji="0" lang="en-US" sz="8800" b="1" i="0" u="none" strike="noStrike" kern="1200" cap="none" spc="0" normalizeH="0" baseline="0" noProof="0" dirty="0">
              <a:ln>
                <a:noFill/>
              </a:ln>
              <a:solidFill>
                <a:schemeClr val="bg1"/>
              </a:solidFill>
              <a:effectLst/>
              <a:uLnTx/>
              <a:uFillTx/>
              <a:latin typeface="Arial" pitchFamily="34" charset="0"/>
              <a:ea typeface="+mn-ea"/>
              <a:cs typeface="Arial" pitchFamily="34" charset="0"/>
            </a:endParaRPr>
          </a:p>
        </p:txBody>
      </p:sp>
      <p:sp>
        <p:nvSpPr>
          <p:cNvPr id="8" name="TextBox 7">
            <a:extLst>
              <a:ext uri="{FF2B5EF4-FFF2-40B4-BE49-F238E27FC236}">
                <a16:creationId xmlns:a16="http://schemas.microsoft.com/office/drawing/2014/main" id="{683E6E6C-3FEC-9C4B-A7C5-A5E18F5C6620}"/>
              </a:ext>
            </a:extLst>
          </p:cNvPr>
          <p:cNvSpPr txBox="1"/>
          <p:nvPr/>
        </p:nvSpPr>
        <p:spPr>
          <a:xfrm>
            <a:off x="1479911" y="9771930"/>
            <a:ext cx="9913498" cy="1938992"/>
          </a:xfrm>
          <a:prstGeom prst="rect">
            <a:avLst/>
          </a:prstGeom>
          <a:noFill/>
        </p:spPr>
        <p:txBody>
          <a:bodyPr wrap="square" rtlCol="0">
            <a:spAutoFit/>
          </a:bodyPr>
          <a:lstStyle/>
          <a:p>
            <a:r>
              <a:rPr lang="en-US" sz="4000" dirty="0">
                <a:solidFill>
                  <a:schemeClr val="bg1"/>
                </a:solidFill>
              </a:rPr>
              <a:t>Increase financial inclusion by delivering interoperable payment systems to enable digital financial services for all</a:t>
            </a:r>
          </a:p>
        </p:txBody>
      </p:sp>
      <p:pic>
        <p:nvPicPr>
          <p:cNvPr id="9" name="Picture 8">
            <a:extLst>
              <a:ext uri="{FF2B5EF4-FFF2-40B4-BE49-F238E27FC236}">
                <a16:creationId xmlns:a16="http://schemas.microsoft.com/office/drawing/2014/main" id="{569BE988-3014-ED48-B75F-BE9EBC60E065}"/>
              </a:ext>
            </a:extLst>
          </p:cNvPr>
          <p:cNvPicPr>
            <a:picLocks noChangeAspect="1"/>
          </p:cNvPicPr>
          <p:nvPr/>
        </p:nvPicPr>
        <p:blipFill>
          <a:blip r:embed="rId3"/>
          <a:srcRect/>
          <a:stretch/>
        </p:blipFill>
        <p:spPr>
          <a:xfrm>
            <a:off x="1671600" y="12620830"/>
            <a:ext cx="2867527" cy="912394"/>
          </a:xfrm>
          <a:prstGeom prst="rect">
            <a:avLst/>
          </a:prstGeom>
        </p:spPr>
      </p:pic>
    </p:spTree>
    <p:extLst>
      <p:ext uri="{BB962C8B-B14F-4D97-AF65-F5344CB8AC3E}">
        <p14:creationId xmlns:p14="http://schemas.microsoft.com/office/powerpoint/2010/main" val="37851243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A0EFC1-10C0-4428-8D5E-1F31C180EB43}"/>
              </a:ext>
            </a:extLst>
          </p:cNvPr>
          <p:cNvSpPr>
            <a:spLocks noGrp="1"/>
          </p:cNvSpPr>
          <p:nvPr>
            <p:ph type="title"/>
          </p:nvPr>
        </p:nvSpPr>
        <p:spPr/>
        <p:txBody>
          <a:bodyPr/>
          <a:lstStyle/>
          <a:p>
            <a:r>
              <a:rPr lang="en-US" dirty="0"/>
              <a:t>The </a:t>
            </a:r>
            <a:r>
              <a:rPr lang="en-US"/>
              <a:t>Mojaloop Foundation Organization</a:t>
            </a:r>
            <a:endParaRPr lang="en-US" dirty="0"/>
          </a:p>
        </p:txBody>
      </p:sp>
      <p:sp>
        <p:nvSpPr>
          <p:cNvPr id="4" name="Slide Number Placeholder 3">
            <a:extLst>
              <a:ext uri="{FF2B5EF4-FFF2-40B4-BE49-F238E27FC236}">
                <a16:creationId xmlns:a16="http://schemas.microsoft.com/office/drawing/2014/main" id="{11A92D98-3FCD-4583-BD6B-E51F7ADFF56F}"/>
              </a:ext>
            </a:extLst>
          </p:cNvPr>
          <p:cNvSpPr>
            <a:spLocks noGrp="1"/>
          </p:cNvSpPr>
          <p:nvPr>
            <p:ph type="sldNum" sz="quarter" idx="12"/>
          </p:nvPr>
        </p:nvSpPr>
        <p:spPr/>
        <p:txBody>
          <a:bodyPr/>
          <a:lstStyle/>
          <a:p>
            <a:fld id="{20AF9D7A-5BEE-9245-944A-197F51D542D9}" type="slidenum">
              <a:rPr lang="en-US" smtClean="0"/>
              <a:pPr/>
              <a:t>4</a:t>
            </a:fld>
            <a:endParaRPr lang="en-US" dirty="0"/>
          </a:p>
        </p:txBody>
      </p:sp>
      <p:pic>
        <p:nvPicPr>
          <p:cNvPr id="9" name="Picture 8">
            <a:extLst>
              <a:ext uri="{FF2B5EF4-FFF2-40B4-BE49-F238E27FC236}">
                <a16:creationId xmlns:a16="http://schemas.microsoft.com/office/drawing/2014/main" id="{9F2D71FB-DA32-45D3-B93D-E92697B80002}"/>
              </a:ext>
            </a:extLst>
          </p:cNvPr>
          <p:cNvPicPr>
            <a:picLocks noChangeAspect="1"/>
          </p:cNvPicPr>
          <p:nvPr/>
        </p:nvPicPr>
        <p:blipFill>
          <a:blip r:embed="rId2"/>
          <a:stretch>
            <a:fillRect/>
          </a:stretch>
        </p:blipFill>
        <p:spPr>
          <a:xfrm>
            <a:off x="1140046" y="3940784"/>
            <a:ext cx="22107081" cy="7078908"/>
          </a:xfrm>
          <a:prstGeom prst="rect">
            <a:avLst/>
          </a:prstGeom>
        </p:spPr>
      </p:pic>
      <p:sp>
        <p:nvSpPr>
          <p:cNvPr id="10" name="TextBox 9">
            <a:extLst>
              <a:ext uri="{FF2B5EF4-FFF2-40B4-BE49-F238E27FC236}">
                <a16:creationId xmlns:a16="http://schemas.microsoft.com/office/drawing/2014/main" id="{05C915EE-E253-4C49-ADE5-B3477E3B266E}"/>
              </a:ext>
            </a:extLst>
          </p:cNvPr>
          <p:cNvSpPr txBox="1"/>
          <p:nvPr/>
        </p:nvSpPr>
        <p:spPr>
          <a:xfrm>
            <a:off x="914400" y="8417169"/>
            <a:ext cx="961292" cy="461665"/>
          </a:xfrm>
          <a:prstGeom prst="rect">
            <a:avLst/>
          </a:prstGeom>
          <a:solidFill>
            <a:schemeClr val="accent4">
              <a:lumMod val="60000"/>
              <a:lumOff val="40000"/>
            </a:schemeClr>
          </a:solidFill>
        </p:spPr>
        <p:txBody>
          <a:bodyPr wrap="square" rtlCol="0">
            <a:spAutoFit/>
          </a:bodyPr>
          <a:lstStyle/>
          <a:p>
            <a:pPr algn="ctr"/>
            <a:r>
              <a:rPr lang="en-US" sz="2400" b="1" dirty="0"/>
              <a:t>Staff</a:t>
            </a:r>
          </a:p>
        </p:txBody>
      </p:sp>
      <p:sp>
        <p:nvSpPr>
          <p:cNvPr id="12" name="TextBox 11">
            <a:extLst>
              <a:ext uri="{FF2B5EF4-FFF2-40B4-BE49-F238E27FC236}">
                <a16:creationId xmlns:a16="http://schemas.microsoft.com/office/drawing/2014/main" id="{AE2D57FD-B34C-4F97-88DA-AE43F06ADDBC}"/>
              </a:ext>
            </a:extLst>
          </p:cNvPr>
          <p:cNvSpPr txBox="1"/>
          <p:nvPr/>
        </p:nvSpPr>
        <p:spPr>
          <a:xfrm>
            <a:off x="19284461" y="9772580"/>
            <a:ext cx="2028093" cy="461665"/>
          </a:xfrm>
          <a:prstGeom prst="rect">
            <a:avLst/>
          </a:prstGeom>
          <a:solidFill>
            <a:schemeClr val="accent5"/>
          </a:solidFill>
        </p:spPr>
        <p:txBody>
          <a:bodyPr wrap="square" rtlCol="0">
            <a:spAutoFit/>
          </a:bodyPr>
          <a:lstStyle/>
          <a:p>
            <a:pPr algn="ctr"/>
            <a:r>
              <a:rPr lang="en-US" sz="2400" b="1" dirty="0"/>
              <a:t>Community</a:t>
            </a:r>
          </a:p>
        </p:txBody>
      </p:sp>
      <p:sp>
        <p:nvSpPr>
          <p:cNvPr id="13" name="TextBox 12">
            <a:extLst>
              <a:ext uri="{FF2B5EF4-FFF2-40B4-BE49-F238E27FC236}">
                <a16:creationId xmlns:a16="http://schemas.microsoft.com/office/drawing/2014/main" id="{1964B945-1F1D-45B9-A588-2D9B7142E0A8}"/>
              </a:ext>
            </a:extLst>
          </p:cNvPr>
          <p:cNvSpPr txBox="1"/>
          <p:nvPr/>
        </p:nvSpPr>
        <p:spPr>
          <a:xfrm>
            <a:off x="19005708" y="4612721"/>
            <a:ext cx="1767584" cy="461665"/>
          </a:xfrm>
          <a:prstGeom prst="rect">
            <a:avLst/>
          </a:prstGeom>
          <a:solidFill>
            <a:schemeClr val="accent1">
              <a:lumMod val="60000"/>
              <a:lumOff val="40000"/>
            </a:schemeClr>
          </a:solidFill>
        </p:spPr>
        <p:txBody>
          <a:bodyPr wrap="square" rtlCol="0">
            <a:spAutoFit/>
          </a:bodyPr>
          <a:lstStyle/>
          <a:p>
            <a:pPr algn="ctr"/>
            <a:r>
              <a:rPr lang="en-US" sz="2400" b="1" dirty="0"/>
              <a:t>Members </a:t>
            </a:r>
          </a:p>
        </p:txBody>
      </p:sp>
    </p:spTree>
    <p:extLst>
      <p:ext uri="{BB962C8B-B14F-4D97-AF65-F5344CB8AC3E}">
        <p14:creationId xmlns:p14="http://schemas.microsoft.com/office/powerpoint/2010/main" val="480672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1A9922-9A5D-4ADD-B073-6F638D92A982}"/>
              </a:ext>
            </a:extLst>
          </p:cNvPr>
          <p:cNvSpPr>
            <a:spLocks noGrp="1"/>
          </p:cNvSpPr>
          <p:nvPr>
            <p:ph type="title"/>
          </p:nvPr>
        </p:nvSpPr>
        <p:spPr/>
        <p:txBody>
          <a:bodyPr anchor="ctr">
            <a:normAutofit fontScale="90000"/>
          </a:bodyPr>
          <a:lstStyle/>
          <a:p>
            <a:r>
              <a:rPr lang="en-US" sz="10800" dirty="0"/>
              <a:t>Mojaloop Foundation </a:t>
            </a:r>
            <a:br>
              <a:rPr lang="en-US" sz="10800" dirty="0"/>
            </a:br>
            <a:r>
              <a:rPr lang="en-US" sz="10800" dirty="0"/>
              <a:t>Top Priority for 2021</a:t>
            </a:r>
          </a:p>
        </p:txBody>
      </p:sp>
      <p:graphicFrame>
        <p:nvGraphicFramePr>
          <p:cNvPr id="10" name="Content Placeholder 7">
            <a:extLst>
              <a:ext uri="{FF2B5EF4-FFF2-40B4-BE49-F238E27FC236}">
                <a16:creationId xmlns:a16="http://schemas.microsoft.com/office/drawing/2014/main" id="{FB6AC7C0-396A-4FDB-833E-6B9075D418A1}"/>
              </a:ext>
            </a:extLst>
          </p:cNvPr>
          <p:cNvGraphicFramePr>
            <a:graphicFrameLocks noGrp="1"/>
          </p:cNvGraphicFramePr>
          <p:nvPr>
            <p:ph idx="1"/>
            <p:extLst>
              <p:ext uri="{D42A27DB-BD31-4B8C-83A1-F6EECF244321}">
                <p14:modId xmlns:p14="http://schemas.microsoft.com/office/powerpoint/2010/main" val="982886743"/>
              </p:ext>
            </p:extLst>
          </p:nvPr>
        </p:nvGraphicFramePr>
        <p:xfrm>
          <a:off x="1676400" y="3651250"/>
          <a:ext cx="21034375" cy="8702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E5BC7F11-8563-40BF-A0AF-F0B3840D60DA}"/>
              </a:ext>
            </a:extLst>
          </p:cNvPr>
          <p:cNvSpPr>
            <a:spLocks noGrp="1"/>
          </p:cNvSpPr>
          <p:nvPr>
            <p:ph type="sldNum" sz="quarter" idx="12"/>
          </p:nvPr>
        </p:nvSpPr>
        <p:spPr/>
        <p:txBody>
          <a:bodyPr>
            <a:normAutofit/>
          </a:bodyPr>
          <a:lstStyle/>
          <a:p>
            <a:pPr>
              <a:spcAft>
                <a:spcPts val="600"/>
              </a:spcAft>
            </a:pPr>
            <a:fld id="{20AF9D7A-5BEE-9245-944A-197F51D542D9}" type="slidenum">
              <a:rPr lang="en-US" smtClean="0"/>
              <a:pPr>
                <a:spcAft>
                  <a:spcPts val="600"/>
                </a:spcAft>
              </a:pPr>
              <a:t>5</a:t>
            </a:fld>
            <a:endParaRPr lang="en-US"/>
          </a:p>
        </p:txBody>
      </p:sp>
    </p:spTree>
    <p:extLst>
      <p:ext uri="{BB962C8B-B14F-4D97-AF65-F5344CB8AC3E}">
        <p14:creationId xmlns:p14="http://schemas.microsoft.com/office/powerpoint/2010/main" val="3805624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A85C-B187-4FE0-8214-0E0220FE3CAD}"/>
              </a:ext>
            </a:extLst>
          </p:cNvPr>
          <p:cNvSpPr>
            <a:spLocks noGrp="1"/>
          </p:cNvSpPr>
          <p:nvPr>
            <p:ph type="title"/>
          </p:nvPr>
        </p:nvSpPr>
        <p:spPr>
          <a:xfrm>
            <a:off x="821765" y="839881"/>
            <a:ext cx="18807197" cy="2651126"/>
          </a:xfrm>
        </p:spPr>
        <p:txBody>
          <a:bodyPr>
            <a:normAutofit fontScale="90000"/>
          </a:bodyPr>
          <a:lstStyle/>
          <a:p>
            <a:r>
              <a:rPr lang="en-US" dirty="0"/>
              <a:t>Objective: Increase Awareness </a:t>
            </a:r>
            <a:br>
              <a:rPr lang="en-US" dirty="0"/>
            </a:br>
            <a:r>
              <a:rPr lang="en-US" sz="5400" dirty="0"/>
              <a:t>A focus on what is needed to help advocacy conversations and to encourage those writing RFPs to think differently about what they need.</a:t>
            </a:r>
            <a:endParaRPr lang="en-GB" dirty="0"/>
          </a:p>
        </p:txBody>
      </p:sp>
      <p:pic>
        <p:nvPicPr>
          <p:cNvPr id="5" name="Picture 4">
            <a:extLst>
              <a:ext uri="{FF2B5EF4-FFF2-40B4-BE49-F238E27FC236}">
                <a16:creationId xmlns:a16="http://schemas.microsoft.com/office/drawing/2014/main" id="{112F0EE5-3E24-4307-AFF7-F5D2376A47F5}"/>
              </a:ext>
            </a:extLst>
          </p:cNvPr>
          <p:cNvPicPr>
            <a:picLocks noChangeAspect="1"/>
          </p:cNvPicPr>
          <p:nvPr/>
        </p:nvPicPr>
        <p:blipFill>
          <a:blip r:embed="rId3"/>
          <a:stretch>
            <a:fillRect/>
          </a:stretch>
        </p:blipFill>
        <p:spPr>
          <a:xfrm>
            <a:off x="256067" y="4360036"/>
            <a:ext cx="15595120" cy="6569224"/>
          </a:xfrm>
          <a:prstGeom prst="rect">
            <a:avLst/>
          </a:prstGeom>
        </p:spPr>
      </p:pic>
      <p:grpSp>
        <p:nvGrpSpPr>
          <p:cNvPr id="12" name="Group 11">
            <a:extLst>
              <a:ext uri="{FF2B5EF4-FFF2-40B4-BE49-F238E27FC236}">
                <a16:creationId xmlns:a16="http://schemas.microsoft.com/office/drawing/2014/main" id="{1ED7A018-268E-470B-9FF9-3D7F8AFDBC33}"/>
              </a:ext>
            </a:extLst>
          </p:cNvPr>
          <p:cNvGrpSpPr/>
          <p:nvPr/>
        </p:nvGrpSpPr>
        <p:grpSpPr>
          <a:xfrm>
            <a:off x="578391" y="4152957"/>
            <a:ext cx="10004108" cy="4094094"/>
            <a:chOff x="288402" y="2076478"/>
            <a:chExt cx="5002054" cy="2047047"/>
          </a:xfrm>
        </p:grpSpPr>
        <p:sp>
          <p:nvSpPr>
            <p:cNvPr id="6" name="Oval 5">
              <a:extLst>
                <a:ext uri="{FF2B5EF4-FFF2-40B4-BE49-F238E27FC236}">
                  <a16:creationId xmlns:a16="http://schemas.microsoft.com/office/drawing/2014/main" id="{7E8336BC-3646-473E-9B9F-EC7ABABD0152}"/>
                </a:ext>
              </a:extLst>
            </p:cNvPr>
            <p:cNvSpPr/>
            <p:nvPr/>
          </p:nvSpPr>
          <p:spPr>
            <a:xfrm>
              <a:off x="410089" y="2488506"/>
              <a:ext cx="802840" cy="858953"/>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4800">
                <a:solidFill>
                  <a:srgbClr val="FF0000"/>
                </a:solidFill>
              </a:endParaRPr>
            </a:p>
          </p:txBody>
        </p:sp>
        <p:sp>
          <p:nvSpPr>
            <p:cNvPr id="7" name="Oval 6">
              <a:extLst>
                <a:ext uri="{FF2B5EF4-FFF2-40B4-BE49-F238E27FC236}">
                  <a16:creationId xmlns:a16="http://schemas.microsoft.com/office/drawing/2014/main" id="{2C96AE98-AAB6-460C-B8AD-4308F87AB64E}"/>
                </a:ext>
              </a:extLst>
            </p:cNvPr>
            <p:cNvSpPr/>
            <p:nvPr/>
          </p:nvSpPr>
          <p:spPr>
            <a:xfrm>
              <a:off x="288402" y="3264572"/>
              <a:ext cx="802840" cy="858953"/>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4800">
                <a:solidFill>
                  <a:srgbClr val="FF0000"/>
                </a:solidFill>
              </a:endParaRPr>
            </a:p>
          </p:txBody>
        </p:sp>
        <p:sp>
          <p:nvSpPr>
            <p:cNvPr id="8" name="Oval 7">
              <a:extLst>
                <a:ext uri="{FF2B5EF4-FFF2-40B4-BE49-F238E27FC236}">
                  <a16:creationId xmlns:a16="http://schemas.microsoft.com/office/drawing/2014/main" id="{D347B139-0888-45F5-9002-179889FA49A6}"/>
                </a:ext>
              </a:extLst>
            </p:cNvPr>
            <p:cNvSpPr/>
            <p:nvPr/>
          </p:nvSpPr>
          <p:spPr>
            <a:xfrm>
              <a:off x="4487616" y="2076478"/>
              <a:ext cx="802840" cy="858953"/>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4800">
                <a:solidFill>
                  <a:srgbClr val="FF0000"/>
                </a:solidFill>
              </a:endParaRPr>
            </a:p>
          </p:txBody>
        </p:sp>
      </p:grpSp>
      <p:sp>
        <p:nvSpPr>
          <p:cNvPr id="10" name="TextBox 9">
            <a:extLst>
              <a:ext uri="{FF2B5EF4-FFF2-40B4-BE49-F238E27FC236}">
                <a16:creationId xmlns:a16="http://schemas.microsoft.com/office/drawing/2014/main" id="{85AE0E0B-17B9-4FFA-A547-D8E5DAE26EA9}"/>
              </a:ext>
            </a:extLst>
          </p:cNvPr>
          <p:cNvSpPr txBox="1"/>
          <p:nvPr/>
        </p:nvSpPr>
        <p:spPr>
          <a:xfrm>
            <a:off x="16963166" y="4685107"/>
            <a:ext cx="6602244" cy="6986528"/>
          </a:xfrm>
          <a:prstGeom prst="rect">
            <a:avLst/>
          </a:prstGeom>
          <a:noFill/>
        </p:spPr>
        <p:txBody>
          <a:bodyPr wrap="square" rtlCol="0">
            <a:spAutoFit/>
          </a:bodyPr>
          <a:lstStyle/>
          <a:p>
            <a:r>
              <a:rPr lang="en-GB" sz="2800" b="1" dirty="0"/>
              <a:t>Deliverables</a:t>
            </a:r>
            <a:r>
              <a:rPr lang="en-GB" sz="2800" dirty="0"/>
              <a:t>:</a:t>
            </a:r>
          </a:p>
          <a:p>
            <a:endParaRPr lang="en-GB" sz="2800" dirty="0"/>
          </a:p>
          <a:p>
            <a:pPr marL="571500" indent="-571500">
              <a:buFontTx/>
              <a:buChar char="-"/>
            </a:pPr>
            <a:r>
              <a:rPr lang="en-GB" sz="2800" dirty="0"/>
              <a:t>White papers &amp; opinion pieces  on leading features – via Marketing Steering Group</a:t>
            </a:r>
          </a:p>
          <a:p>
            <a:endParaRPr lang="en-GB" sz="2800" dirty="0"/>
          </a:p>
          <a:p>
            <a:pPr marL="571500" indent="-571500">
              <a:buFontTx/>
              <a:buChar char="-"/>
            </a:pPr>
            <a:r>
              <a:rPr lang="en-GB" sz="2800" dirty="0"/>
              <a:t>Hosted Demos that showcase the end-to-end story key messages</a:t>
            </a:r>
            <a:r>
              <a:rPr lang="en-GB" sz="2800" b="1" dirty="0"/>
              <a:t>, </a:t>
            </a:r>
            <a:r>
              <a:rPr lang="en-GB" sz="2800" dirty="0"/>
              <a:t>to help less technical audience engage </a:t>
            </a:r>
            <a:r>
              <a:rPr lang="en-GB" sz="2800" i="1" dirty="0"/>
              <a:t>without needing 1:1 conversations</a:t>
            </a:r>
          </a:p>
          <a:p>
            <a:pPr marL="571500" indent="-571500">
              <a:buFontTx/>
              <a:buChar char="-"/>
            </a:pPr>
            <a:endParaRPr lang="en-GB" sz="2800" dirty="0"/>
          </a:p>
          <a:p>
            <a:pPr marL="571500" indent="-571500">
              <a:buFontTx/>
              <a:buChar char="-"/>
            </a:pPr>
            <a:r>
              <a:rPr lang="en-GB" sz="2800" dirty="0"/>
              <a:t>Simpler get started signpost documentation for multiple personas </a:t>
            </a:r>
          </a:p>
          <a:p>
            <a:pPr marL="571500" indent="-571500">
              <a:buFontTx/>
              <a:buChar char="-"/>
            </a:pPr>
            <a:endParaRPr lang="en-GB" sz="2800" dirty="0"/>
          </a:p>
          <a:p>
            <a:pPr marL="571500" indent="-571500">
              <a:buFontTx/>
              <a:buChar char="-"/>
            </a:pPr>
            <a:r>
              <a:rPr lang="en-GB" sz="2800" dirty="0"/>
              <a:t>Clarity on issues such as ISO20022 compatibility and our approach</a:t>
            </a:r>
          </a:p>
        </p:txBody>
      </p:sp>
      <p:pic>
        <p:nvPicPr>
          <p:cNvPr id="11" name="Picture 10">
            <a:extLst>
              <a:ext uri="{FF2B5EF4-FFF2-40B4-BE49-F238E27FC236}">
                <a16:creationId xmlns:a16="http://schemas.microsoft.com/office/drawing/2014/main" id="{F06F4033-EB3C-4314-A7AE-805249AAB167}"/>
              </a:ext>
            </a:extLst>
          </p:cNvPr>
          <p:cNvPicPr>
            <a:picLocks noChangeAspect="1"/>
          </p:cNvPicPr>
          <p:nvPr/>
        </p:nvPicPr>
        <p:blipFill>
          <a:blip r:embed="rId4"/>
          <a:stretch>
            <a:fillRect/>
          </a:stretch>
        </p:blipFill>
        <p:spPr>
          <a:xfrm>
            <a:off x="19628962" y="2"/>
            <a:ext cx="4756626" cy="4977012"/>
          </a:xfrm>
          <a:prstGeom prst="rect">
            <a:avLst/>
          </a:prstGeom>
        </p:spPr>
      </p:pic>
    </p:spTree>
    <p:extLst>
      <p:ext uri="{BB962C8B-B14F-4D97-AF65-F5344CB8AC3E}">
        <p14:creationId xmlns:p14="http://schemas.microsoft.com/office/powerpoint/2010/main" val="3454505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6A85C-B187-4FE0-8214-0E0220FE3CAD}"/>
              </a:ext>
            </a:extLst>
          </p:cNvPr>
          <p:cNvSpPr>
            <a:spLocks noGrp="1"/>
          </p:cNvSpPr>
          <p:nvPr>
            <p:ph type="title"/>
          </p:nvPr>
        </p:nvSpPr>
        <p:spPr>
          <a:xfrm>
            <a:off x="359698" y="730251"/>
            <a:ext cx="18944492" cy="2651126"/>
          </a:xfrm>
        </p:spPr>
        <p:txBody>
          <a:bodyPr>
            <a:normAutofit fontScale="90000"/>
          </a:bodyPr>
          <a:lstStyle/>
          <a:p>
            <a:r>
              <a:rPr lang="en-US" sz="8000" dirty="0"/>
              <a:t>Objective: Increase Interest/Consideration</a:t>
            </a:r>
            <a:br>
              <a:rPr lang="en-US" dirty="0"/>
            </a:br>
            <a:r>
              <a:rPr lang="en-US" sz="5400" dirty="0"/>
              <a:t>Focus on a good first experience for any adopter team or service provider/vendors.</a:t>
            </a:r>
            <a:endParaRPr lang="en-GB" dirty="0"/>
          </a:p>
        </p:txBody>
      </p:sp>
      <p:pic>
        <p:nvPicPr>
          <p:cNvPr id="5" name="Picture 4">
            <a:extLst>
              <a:ext uri="{FF2B5EF4-FFF2-40B4-BE49-F238E27FC236}">
                <a16:creationId xmlns:a16="http://schemas.microsoft.com/office/drawing/2014/main" id="{112F0EE5-3E24-4307-AFF7-F5D2376A47F5}"/>
              </a:ext>
            </a:extLst>
          </p:cNvPr>
          <p:cNvPicPr>
            <a:picLocks noChangeAspect="1"/>
          </p:cNvPicPr>
          <p:nvPr/>
        </p:nvPicPr>
        <p:blipFill>
          <a:blip r:embed="rId3"/>
          <a:stretch>
            <a:fillRect/>
          </a:stretch>
        </p:blipFill>
        <p:spPr>
          <a:xfrm>
            <a:off x="256067" y="4360036"/>
            <a:ext cx="15595120" cy="6569224"/>
          </a:xfrm>
          <a:prstGeom prst="rect">
            <a:avLst/>
          </a:prstGeom>
        </p:spPr>
      </p:pic>
      <p:sp>
        <p:nvSpPr>
          <p:cNvPr id="7" name="Oval 6">
            <a:extLst>
              <a:ext uri="{FF2B5EF4-FFF2-40B4-BE49-F238E27FC236}">
                <a16:creationId xmlns:a16="http://schemas.microsoft.com/office/drawing/2014/main" id="{2C96AE98-AAB6-460C-B8AD-4308F87AB64E}"/>
              </a:ext>
            </a:extLst>
          </p:cNvPr>
          <p:cNvSpPr/>
          <p:nvPr/>
        </p:nvSpPr>
        <p:spPr>
          <a:xfrm>
            <a:off x="12447303" y="9528048"/>
            <a:ext cx="1288572" cy="1401212"/>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4800">
              <a:solidFill>
                <a:srgbClr val="FF0000"/>
              </a:solidFill>
            </a:endParaRPr>
          </a:p>
        </p:txBody>
      </p:sp>
      <p:sp>
        <p:nvSpPr>
          <p:cNvPr id="8" name="Oval 7">
            <a:extLst>
              <a:ext uri="{FF2B5EF4-FFF2-40B4-BE49-F238E27FC236}">
                <a16:creationId xmlns:a16="http://schemas.microsoft.com/office/drawing/2014/main" id="{D347B139-0888-45F5-9002-179889FA49A6}"/>
              </a:ext>
            </a:extLst>
          </p:cNvPr>
          <p:cNvSpPr/>
          <p:nvPr/>
        </p:nvSpPr>
        <p:spPr>
          <a:xfrm>
            <a:off x="7847139" y="4974336"/>
            <a:ext cx="1418624" cy="1550084"/>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4800">
              <a:solidFill>
                <a:srgbClr val="FF0000"/>
              </a:solidFill>
            </a:endParaRPr>
          </a:p>
        </p:txBody>
      </p:sp>
      <p:sp>
        <p:nvSpPr>
          <p:cNvPr id="10" name="TextBox 9">
            <a:extLst>
              <a:ext uri="{FF2B5EF4-FFF2-40B4-BE49-F238E27FC236}">
                <a16:creationId xmlns:a16="http://schemas.microsoft.com/office/drawing/2014/main" id="{85AE0E0B-17B9-4FFA-A547-D8E5DAE26EA9}"/>
              </a:ext>
            </a:extLst>
          </p:cNvPr>
          <p:cNvSpPr txBox="1"/>
          <p:nvPr/>
        </p:nvSpPr>
        <p:spPr>
          <a:xfrm>
            <a:off x="16856835" y="4974337"/>
            <a:ext cx="6818044" cy="7848302"/>
          </a:xfrm>
          <a:prstGeom prst="rect">
            <a:avLst/>
          </a:prstGeom>
          <a:noFill/>
        </p:spPr>
        <p:txBody>
          <a:bodyPr wrap="square" rtlCol="0">
            <a:spAutoFit/>
          </a:bodyPr>
          <a:lstStyle/>
          <a:p>
            <a:r>
              <a:rPr lang="en-GB" sz="2800" b="1" dirty="0"/>
              <a:t>Deliverables</a:t>
            </a:r>
            <a:r>
              <a:rPr lang="en-GB" sz="2800" dirty="0"/>
              <a:t>:</a:t>
            </a:r>
          </a:p>
          <a:p>
            <a:endParaRPr lang="en-GB" sz="2800" dirty="0"/>
          </a:p>
          <a:p>
            <a:pPr marL="571500" indent="-571500">
              <a:buFontTx/>
              <a:buChar char="-"/>
            </a:pPr>
            <a:r>
              <a:rPr lang="en-GB" sz="2800" dirty="0"/>
              <a:t>Reduced barrier to entry such that a new entity doesn’t take 3-6 months to be effective.</a:t>
            </a:r>
            <a:endParaRPr lang="en-GB" sz="2800" i="1" dirty="0"/>
          </a:p>
          <a:p>
            <a:pPr marL="571500" indent="-571500">
              <a:buFontTx/>
              <a:buChar char="-"/>
            </a:pPr>
            <a:endParaRPr lang="en-GB" sz="2800" dirty="0"/>
          </a:p>
          <a:p>
            <a:pPr marL="571500" indent="-571500">
              <a:buFontTx/>
              <a:buChar char="-"/>
            </a:pPr>
            <a:r>
              <a:rPr lang="en-GB" sz="2800" dirty="0"/>
              <a:t>Simpler get started signpost documentation </a:t>
            </a:r>
            <a:r>
              <a:rPr lang="en-GB" sz="2800" b="1" i="1" dirty="0"/>
              <a:t>for multiple personas</a:t>
            </a:r>
            <a:endParaRPr lang="en-GB" sz="2800" i="1" dirty="0"/>
          </a:p>
          <a:p>
            <a:pPr marL="571500" indent="-571500">
              <a:buFontTx/>
              <a:buChar char="-"/>
            </a:pPr>
            <a:endParaRPr lang="en-GB" sz="2800" dirty="0"/>
          </a:p>
          <a:p>
            <a:pPr marL="571500" indent="-571500">
              <a:buFontTx/>
              <a:buChar char="-"/>
            </a:pPr>
            <a:r>
              <a:rPr lang="en-GB" sz="2800" dirty="0"/>
              <a:t>“Don’t make me think” - Get-Started-Quickly business process + reference UX thinking for hub (ideally aligned with IIPS)</a:t>
            </a:r>
          </a:p>
          <a:p>
            <a:pPr marL="571500" indent="-571500">
              <a:buFontTx/>
              <a:buChar char="-"/>
            </a:pPr>
            <a:endParaRPr lang="en-GB" sz="2800" dirty="0"/>
          </a:p>
          <a:p>
            <a:pPr marL="571500" indent="-571500">
              <a:buFontTx/>
              <a:buChar char="-"/>
            </a:pPr>
            <a:r>
              <a:rPr lang="en-GB" sz="2800" dirty="0"/>
              <a:t>Standardised packaged offers from the community for POC &amp; standards adaptation work for legacy connection.</a:t>
            </a:r>
          </a:p>
        </p:txBody>
      </p:sp>
      <p:sp>
        <p:nvSpPr>
          <p:cNvPr id="14" name="Oval 13">
            <a:extLst>
              <a:ext uri="{FF2B5EF4-FFF2-40B4-BE49-F238E27FC236}">
                <a16:creationId xmlns:a16="http://schemas.microsoft.com/office/drawing/2014/main" id="{9F182566-35F4-4760-B042-09978E64EBA4}"/>
              </a:ext>
            </a:extLst>
          </p:cNvPr>
          <p:cNvSpPr/>
          <p:nvPr/>
        </p:nvSpPr>
        <p:spPr>
          <a:xfrm>
            <a:off x="11531279" y="8659018"/>
            <a:ext cx="1288572" cy="1401212"/>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4800">
              <a:solidFill>
                <a:srgbClr val="FF0000"/>
              </a:solidFill>
            </a:endParaRPr>
          </a:p>
        </p:txBody>
      </p:sp>
      <p:sp>
        <p:nvSpPr>
          <p:cNvPr id="15" name="Oval 14">
            <a:extLst>
              <a:ext uri="{FF2B5EF4-FFF2-40B4-BE49-F238E27FC236}">
                <a16:creationId xmlns:a16="http://schemas.microsoft.com/office/drawing/2014/main" id="{96E958D0-4895-45A3-902C-45B70E724A7D}"/>
              </a:ext>
            </a:extLst>
          </p:cNvPr>
          <p:cNvSpPr/>
          <p:nvPr/>
        </p:nvSpPr>
        <p:spPr>
          <a:xfrm>
            <a:off x="13637713" y="9528048"/>
            <a:ext cx="1288572" cy="1401212"/>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sz="4800">
              <a:solidFill>
                <a:srgbClr val="FF0000"/>
              </a:solidFill>
            </a:endParaRPr>
          </a:p>
        </p:txBody>
      </p:sp>
      <p:pic>
        <p:nvPicPr>
          <p:cNvPr id="17" name="Picture 16">
            <a:extLst>
              <a:ext uri="{FF2B5EF4-FFF2-40B4-BE49-F238E27FC236}">
                <a16:creationId xmlns:a16="http://schemas.microsoft.com/office/drawing/2014/main" id="{752731C3-8708-4B32-8E5D-4F350C546932}"/>
              </a:ext>
            </a:extLst>
          </p:cNvPr>
          <p:cNvPicPr>
            <a:picLocks noChangeAspect="1"/>
          </p:cNvPicPr>
          <p:nvPr/>
        </p:nvPicPr>
        <p:blipFill>
          <a:blip r:embed="rId4"/>
          <a:stretch>
            <a:fillRect/>
          </a:stretch>
        </p:blipFill>
        <p:spPr>
          <a:xfrm>
            <a:off x="19228122" y="0"/>
            <a:ext cx="4822802" cy="4974336"/>
          </a:xfrm>
          <a:prstGeom prst="rect">
            <a:avLst/>
          </a:prstGeom>
        </p:spPr>
      </p:pic>
    </p:spTree>
    <p:extLst>
      <p:ext uri="{BB962C8B-B14F-4D97-AF65-F5344CB8AC3E}">
        <p14:creationId xmlns:p14="http://schemas.microsoft.com/office/powerpoint/2010/main" val="4009501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3545C6-0F6C-4FED-B9CA-64254B64BDC8}"/>
              </a:ext>
            </a:extLst>
          </p:cNvPr>
          <p:cNvSpPr>
            <a:spLocks noGrp="1"/>
          </p:cNvSpPr>
          <p:nvPr>
            <p:ph type="title"/>
          </p:nvPr>
        </p:nvSpPr>
        <p:spPr/>
        <p:txBody>
          <a:bodyPr/>
          <a:lstStyle/>
          <a:p>
            <a:r>
              <a:rPr lang="en-GB" dirty="0"/>
              <a:t>2021 will be the year of…</a:t>
            </a:r>
          </a:p>
        </p:txBody>
      </p:sp>
      <p:sp>
        <p:nvSpPr>
          <p:cNvPr id="5" name="Content Placeholder 4">
            <a:extLst>
              <a:ext uri="{FF2B5EF4-FFF2-40B4-BE49-F238E27FC236}">
                <a16:creationId xmlns:a16="http://schemas.microsoft.com/office/drawing/2014/main" id="{91837AC2-F953-4B03-8A83-1E21750B3078}"/>
              </a:ext>
            </a:extLst>
          </p:cNvPr>
          <p:cNvSpPr>
            <a:spLocks noGrp="1"/>
          </p:cNvSpPr>
          <p:nvPr>
            <p:ph idx="1"/>
          </p:nvPr>
        </p:nvSpPr>
        <p:spPr>
          <a:xfrm>
            <a:off x="1676619" y="3651250"/>
            <a:ext cx="8856893" cy="2782801"/>
          </a:xfrm>
        </p:spPr>
        <p:txBody>
          <a:bodyPr>
            <a:normAutofit/>
          </a:bodyPr>
          <a:lstStyle/>
          <a:p>
            <a:pPr marL="0" indent="0">
              <a:buNone/>
            </a:pPr>
            <a:r>
              <a:rPr lang="en-GB" sz="7100" dirty="0"/>
              <a:t>Removing Friction</a:t>
            </a:r>
          </a:p>
          <a:p>
            <a:pPr marL="0" indent="0">
              <a:buNone/>
            </a:pPr>
            <a:r>
              <a:rPr lang="en-GB" sz="4300" i="1" dirty="0"/>
              <a:t>… as measured by the marketing funnel steps</a:t>
            </a:r>
          </a:p>
        </p:txBody>
      </p:sp>
      <p:sp>
        <p:nvSpPr>
          <p:cNvPr id="6" name="Content Placeholder 4">
            <a:extLst>
              <a:ext uri="{FF2B5EF4-FFF2-40B4-BE49-F238E27FC236}">
                <a16:creationId xmlns:a16="http://schemas.microsoft.com/office/drawing/2014/main" id="{92555B34-8733-4816-A94A-F623C46BC0E0}"/>
              </a:ext>
            </a:extLst>
          </p:cNvPr>
          <p:cNvSpPr txBox="1">
            <a:spLocks/>
          </p:cNvSpPr>
          <p:nvPr/>
        </p:nvSpPr>
        <p:spPr>
          <a:xfrm>
            <a:off x="1422166" y="7643576"/>
            <a:ext cx="8666394" cy="5080012"/>
          </a:xfrm>
          <a:prstGeom prst="rect">
            <a:avLst/>
          </a:prstGeom>
        </p:spPr>
        <p:txBody>
          <a:bodyPr vert="horz" lIns="182880" tIns="91440" rIns="182880" bIns="91440" rtlCol="0">
            <a:normAutofit fontScale="77500" lnSpcReduction="20000"/>
          </a:bodyPr>
          <a:lst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7200" dirty="0"/>
              <a:t>Understanding and Resolving Gaps through the eyes of </a:t>
            </a:r>
            <a:r>
              <a:rPr lang="en-GB" sz="7200" b="1" dirty="0"/>
              <a:t>Adopters</a:t>
            </a:r>
            <a:r>
              <a:rPr lang="en-GB" sz="7200" dirty="0"/>
              <a:t> to enhance traction</a:t>
            </a:r>
          </a:p>
          <a:p>
            <a:pPr marL="0" indent="0" algn="ctr">
              <a:buNone/>
            </a:pPr>
            <a:r>
              <a:rPr lang="en-GB" sz="4800" i="1" dirty="0"/>
              <a:t>... As measured by no of APIs &amp; use cases being tested/reviewed at least to POC level, level of issues raised by adopters &amp; resolved, &amp; amount of code contributed back by POC projects</a:t>
            </a:r>
          </a:p>
        </p:txBody>
      </p:sp>
      <p:sp>
        <p:nvSpPr>
          <p:cNvPr id="7" name="Content Placeholder 4">
            <a:extLst>
              <a:ext uri="{FF2B5EF4-FFF2-40B4-BE49-F238E27FC236}">
                <a16:creationId xmlns:a16="http://schemas.microsoft.com/office/drawing/2014/main" id="{F7DE1E1D-A783-4C50-8522-63542A0CE85F}"/>
              </a:ext>
            </a:extLst>
          </p:cNvPr>
          <p:cNvSpPr txBox="1">
            <a:spLocks/>
          </p:cNvSpPr>
          <p:nvPr/>
        </p:nvSpPr>
        <p:spPr>
          <a:xfrm>
            <a:off x="11329532" y="7643576"/>
            <a:ext cx="12040966" cy="5080012"/>
          </a:xfrm>
          <a:prstGeom prst="rect">
            <a:avLst/>
          </a:prstGeom>
        </p:spPr>
        <p:txBody>
          <a:bodyPr vert="horz" lIns="182880" tIns="91440" rIns="182880" bIns="91440" rtlCol="0">
            <a:normAutofit lnSpcReduction="10000"/>
          </a:bodyPr>
          <a:lst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6000" dirty="0"/>
              <a:t>Confidence in our claim of Trustworthy, Quality &amp; Credible</a:t>
            </a:r>
          </a:p>
          <a:p>
            <a:pPr marL="0" indent="0" algn="ctr">
              <a:buNone/>
            </a:pPr>
            <a:r>
              <a:rPr lang="en-GB" sz="4000" i="1" dirty="0"/>
              <a:t>… as measured performance statistics the main code branch, and no of deals/Sandboxes/POCs/larger scale </a:t>
            </a:r>
            <a:r>
              <a:rPr lang="en-GB" sz="4000" b="1" i="1" dirty="0"/>
              <a:t>deployments</a:t>
            </a:r>
            <a:r>
              <a:rPr lang="en-GB" sz="4000" i="1" dirty="0"/>
              <a:t> that are running real money by year end… and of organic press mentions by influencer/adopter community advocating </a:t>
            </a:r>
            <a:r>
              <a:rPr lang="en-GB" sz="4000" i="1" dirty="0" err="1"/>
              <a:t>mojaloop</a:t>
            </a:r>
            <a:endParaRPr lang="en-GB" sz="4000" i="1" dirty="0"/>
          </a:p>
        </p:txBody>
      </p:sp>
      <p:sp>
        <p:nvSpPr>
          <p:cNvPr id="9" name="Content Placeholder 4">
            <a:extLst>
              <a:ext uri="{FF2B5EF4-FFF2-40B4-BE49-F238E27FC236}">
                <a16:creationId xmlns:a16="http://schemas.microsoft.com/office/drawing/2014/main" id="{F9D1F12C-F9A0-4F4C-8CE1-1B7F7D9FA78F}"/>
              </a:ext>
            </a:extLst>
          </p:cNvPr>
          <p:cNvSpPr txBox="1">
            <a:spLocks/>
          </p:cNvSpPr>
          <p:nvPr/>
        </p:nvSpPr>
        <p:spPr>
          <a:xfrm>
            <a:off x="11543165" y="3339638"/>
            <a:ext cx="10817680" cy="5080012"/>
          </a:xfrm>
          <a:prstGeom prst="rect">
            <a:avLst/>
          </a:prstGeom>
        </p:spPr>
        <p:txBody>
          <a:bodyPr vert="horz" lIns="182880" tIns="91440" rIns="182880" bIns="91440" rtlCol="0">
            <a:normAutofit/>
          </a:bodyPr>
          <a:lst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6000" dirty="0"/>
              <a:t>Cost Reduction</a:t>
            </a:r>
          </a:p>
          <a:p>
            <a:pPr marL="0" indent="0" algn="ctr">
              <a:buNone/>
            </a:pPr>
            <a:r>
              <a:rPr lang="en-GB" sz="4000" i="1" dirty="0"/>
              <a:t>… as measured by the checklist of manual steps to go from “yes” to running a sufficiently complete hub, and the monthly operational cost at low traffic levels</a:t>
            </a:r>
          </a:p>
        </p:txBody>
      </p:sp>
      <p:sp>
        <p:nvSpPr>
          <p:cNvPr id="10" name="TextBox 9">
            <a:extLst>
              <a:ext uri="{FF2B5EF4-FFF2-40B4-BE49-F238E27FC236}">
                <a16:creationId xmlns:a16="http://schemas.microsoft.com/office/drawing/2014/main" id="{5F905597-6482-4E05-9D43-C13A8FED747E}"/>
              </a:ext>
            </a:extLst>
          </p:cNvPr>
          <p:cNvSpPr txBox="1"/>
          <p:nvPr/>
        </p:nvSpPr>
        <p:spPr>
          <a:xfrm>
            <a:off x="12154027" y="12397165"/>
            <a:ext cx="11255772" cy="707886"/>
          </a:xfrm>
          <a:prstGeom prst="rect">
            <a:avLst/>
          </a:prstGeom>
          <a:noFill/>
        </p:spPr>
        <p:txBody>
          <a:bodyPr wrap="square">
            <a:spAutoFit/>
          </a:bodyPr>
          <a:lstStyle/>
          <a:p>
            <a:pPr algn="ctr"/>
            <a:r>
              <a:rPr lang="en-GB" sz="4000" b="1" i="1" dirty="0"/>
              <a:t>“Ready for Production”</a:t>
            </a:r>
          </a:p>
        </p:txBody>
      </p:sp>
    </p:spTree>
    <p:extLst>
      <p:ext uri="{BB962C8B-B14F-4D97-AF65-F5344CB8AC3E}">
        <p14:creationId xmlns:p14="http://schemas.microsoft.com/office/powerpoint/2010/main" val="1204795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3D425A-5240-4463-8318-8F565C734C52}"/>
              </a:ext>
            </a:extLst>
          </p:cNvPr>
          <p:cNvSpPr>
            <a:spLocks noGrp="1"/>
          </p:cNvSpPr>
          <p:nvPr>
            <p:ph type="title"/>
          </p:nvPr>
        </p:nvSpPr>
        <p:spPr/>
        <p:txBody>
          <a:bodyPr/>
          <a:lstStyle/>
          <a:p>
            <a:r>
              <a:rPr lang="en-US" dirty="0"/>
              <a:t>We can’t do it alone!</a:t>
            </a:r>
          </a:p>
        </p:txBody>
      </p:sp>
      <p:sp>
        <p:nvSpPr>
          <p:cNvPr id="6" name="Text Placeholder 5">
            <a:extLst>
              <a:ext uri="{FF2B5EF4-FFF2-40B4-BE49-F238E27FC236}">
                <a16:creationId xmlns:a16="http://schemas.microsoft.com/office/drawing/2014/main" id="{99CE6B21-6F30-409B-8115-3BE56905CE2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C0351E5-AC1C-4FD3-A2AB-A614EF3E4993}"/>
              </a:ext>
            </a:extLst>
          </p:cNvPr>
          <p:cNvSpPr>
            <a:spLocks noGrp="1"/>
          </p:cNvSpPr>
          <p:nvPr>
            <p:ph type="sldNum" sz="quarter" idx="12"/>
          </p:nvPr>
        </p:nvSpPr>
        <p:spPr/>
        <p:txBody>
          <a:bodyPr/>
          <a:lstStyle/>
          <a:p>
            <a:fld id="{20AF9D7A-5BEE-9245-944A-197F51D542D9}" type="slidenum">
              <a:rPr lang="en-US" smtClean="0"/>
              <a:pPr/>
              <a:t>9</a:t>
            </a:fld>
            <a:endParaRPr lang="en-US" dirty="0"/>
          </a:p>
        </p:txBody>
      </p:sp>
    </p:spTree>
    <p:extLst>
      <p:ext uri="{BB962C8B-B14F-4D97-AF65-F5344CB8AC3E}">
        <p14:creationId xmlns:p14="http://schemas.microsoft.com/office/powerpoint/2010/main" val="40008793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ART_0" val="eyIkaWQiOiIxIiwiQ3VsdHVyZUluZm9OYW1lIjoiZW4tVVMiLCJTdHlsZU5hbWUiOiJTdGFuZGFyZCIsIlZlcnNpb24iOnsiJGlkIjoiMiIsIlZlcnNpb24iOiIzLjIuMCIsIk9yaWdpbmFsQXNzZW1ibHlWZXJzaW9uIjoiMy4wMC4wNy4wMCIsIkVkaXRpb24iOiJQcm8iLCJJc1BsdXNFZGl0aW9uIjp0cnVlLCJJc1Byb0VkaXRpb24iOnRydWV9LCJFZmZlY3QiOjEsIlN0eWxlIjp7IiRpZCI6IjMiLCJUaW1lYmFuZFN0eWxlIjp7IiRpZCI6IjQiLCJTY2FsZU1hcmtpbmciOjAsIlNoYXBlIjoxMywiU2hhcGVTdHlsZSI6eyIkaWQiOiI1IiwiTWFyZ2luIjp7IiRpZCI6IjYiLCJUb3AiOjAsIkxlZnQiOjEwLCJSaWdodCI6MTAsIkJvdHRvbSI6MH0sIlBhZGRpbmciOnsiJGlkIjoiNyIsIlRvcCI6NSwiTGVmdCI6MTMsIlJpZ2h0IjoxMywiQm90dG9tIjo1fSwiQmFja2dyb3VuZCI6eyIkaWQiOiI4IiwiQ29sb3IiOnsiJGlkIjoiOSIsIkEiOjI1NSwiUiI6MzEsIkciOjczLCJCIjoxMjV9fSwiSXNWaXNpYmxlIjp0cnVlLCJXaWR0aCI6ODU4LjAsIkhlaWdodCI6MzAuMCwiQm9yZGVyU3R5bGUiOnsiJGlkIjoiMTAiLCJMaW5lQ29sb3IiOnsiJGlkIjoiMTEiLCIkdHlwZSI6Ik5MUkUuQ29tbW9uLkRvbS5Tb2xpZENvbG9yQnJ1c2gsIE5MUkUuQ29tbW9uIiwiQ29sb3IiOnsiJGlkIjoiMTIiLCJBIjoyNTUsIlIiOjI1NSwiRyI6MCwiQiI6MH19LCJMaW5lV2VpZ2h0IjowLjAsIkxpbmVUeXBlIjowLCJQYXJlbnRTdHlsZSI6bnVsbH0sIlBhcmVudFN0eWxlIjpudWxsfSwiUmlnaHRFbmRDYXBzU3R5bGUiOnsiJGlkIjoiMTMiLCJGb250U2V0dGluZ3MiOnsiJGlkIjoiMTQiLCJGb250U2l6ZSI6MTgsIkZvbnROYW1lIjoiQ2FsaWJyaSIsIklzQm9sZCI6dHJ1ZSwiSXNJdGFsaWMiOmZhbHNlLCJJc1VuZGVybGluZWQiOmZhbHNlLCJQYXJlbnRTdHlsZSI6bnVsbH0sIkF1dG9TaXplIjowLCJGb3JlZ3JvdW5kIjp7IiRpZCI6IjE1IiwiQ29sb3IiOnsiJGlkIjoiMTYiLCJBIjoyNTUsIlIiOjE5MiwiRyI6ODAsIkIiOjc3fX0sIk1heFdpZHRoIjoiSW5maW5pdHkiLCJNYXhIZWlnaHQiOiJJbmZpbml0eSIsIlNtYXJ0Rm9yZWdyb3VuZElzQWN0aXZlIjpmYWxzZSwiSG9yaXpvbnRhbEFsaWdubWVudCI6MCwiVmVydGljYWxBbGlnbm1lbnQiOjAsIlNtYXJ0Rm9yZWdyb3VuZCI6bnVsbCwiQmFja2dyb3VuZEZpbGxUeXBlIjowLCJNYXJnaW4iOnsiJGlkIjoiMTciLCJUb3AiOjAsIkxlZnQiOjAsIlJpZ2h0IjoyMCwiQm90dG9tIjowfSwiUGFkZGluZyI6eyIkaWQiOiIxOCIsIlRvcCI6MCwiTGVmdCI6MCwiUmlnaHQiOjAsIkJvdHRvbSI6MH0sIkJhY2tncm91bmQiOnsiJGlkIjoiMTkiLCJDb2xvciI6eyIkaWQiOiIyMCIsIkEiOjg5LCJSIjowLCJHIjowLCJCIjowfX0sIklzVmlzaWJsZSI6dHJ1ZSwiV2lkdGgiOjAuMCwiSGVpZ2h0IjowLjAsIkJvcmRlclN0eWxlIjpudWxsLCJQYXJlbnRTdHlsZSI6bnVsbH0sIkxlZnRFbmRDYXBzU3R5bGUiOnsiJGlkIjoiMjEiLCJGb250U2V0dGluZ3MiOnsiJGlkIjoiMjIiLCJGb250U2l6ZSI6MTgsIkZvbnROYW1lIjoiQ2FsaWJyaSIsIklzQm9sZCI6dHJ1ZSwiSXNJdGFsaWMiOmZhbHNlLCJJc1VuZGVybGluZWQiOmZhbHNlLCJQYXJlbnRTdHlsZSI6bnVsbH0sIkF1dG9TaXplIjowLCJGb3JlZ3JvdW5kIjp7IiRpZCI6IjIzIiwiQ29sb3IiOnsiJGlkIjoiMjQiLCJBIjoyNTUsIlIiOjE5MiwiRyI6ODAsIkIiOjc3fX0sIk1heFdpZHRoIjoiSW5maW5pdHkiLCJNYXhIZWlnaHQiOiJJbmZpbml0eSIsIlNtYXJ0Rm9yZWdyb3VuZElzQWN0aXZlIjpmYWxzZSwiSG9yaXpvbnRhbEFsaWdubWVudCI6MCwiVmVydGljYWxBbGlnbm1lbnQiOjAsIlNtYXJ0Rm9yZWdyb3VuZCI6bnVsbCwiQmFja2dyb3VuZEZpbGxUeXBlIjowLCJNYXJnaW4iOnsiJGlkIjoiMjUiLCJUb3AiOjAsIkxlZnQiOjIwLCJSaWdodCI6MCwiQm90dG9tIjowfSwiUGFkZGluZyI6eyIkaWQiOiIyNiIsIlRvcCI6MCwiTGVmdCI6MCwiUmlnaHQiOjAsIkJvdHRvbSI6MH0sIkJhY2tncm91bmQiOnsiJGlkIjoiMjciLCJDb2xvciI6eyIkcmVmIjoiMjAifX0sIklzVmlzaWJsZSI6ZmFsc2UsIldpZHRoIjowLjAsIkhlaWdodCI6MC4wLCJCb3JkZXJTdHlsZSI6bnVsbCwiUGFyZW50U3R5bGUiOm51bGx9LCJUb2RheVRleHRTdHlsZSI6eyIkaWQiOiIyOCIsIkZvbnRTZXR0aW5ncyI6eyIkaWQiOiIyOSIsIkZvbnRTaXplIjoxMiwiRm9udE5hbWUiOiJDYWxpYnJpIiwiSXNCb2xkIjpmYWxzZSwiSXNJdGFsaWMiOmZhbHNlLCJJc1VuZGVybGluZWQiOmZhbHNlLCJQYXJlbnRTdHlsZSI6bnVsbH0sIkF1dG9TaXplIjowLCJGb3JlZ3JvdW5kIjp7IiRpZCI6IjMwIiwiQ29sb3IiOnsiJGlkIjoiMzEiLCJBIjoyNTUsIlIiOjAsIkciOjAsIkIiOjB9fSwiTWF4V2lkdGgiOjIwMC4wLCJNYXhIZWlnaHQiOiJJbmZpbml0eSIsIlNtYXJ0Rm9yZWdyb3VuZElzQWN0aXZlIjpmYWxzZSwiSG9yaXpvbnRhbEFsaWdubWVudCI6MCwiVmVydGljYWxBbGlnbm1lbnQiOjAsIlNtYXJ0Rm9yZWdyb3VuZCI6bnVsbCwiQmFja2dyb3VuZEZpbGxUeXBlIjowLCJNYXJnaW4iOnsiJGlkIjoiMzIiLCJUb3AiOjAsIkxlZnQiOjAsIlJpZ2h0IjowLCJCb3R0b20iOjB9LCJQYWRkaW5nIjp7IiRpZCI6IjMzIiwiVG9wIjowLCJMZWZ0IjowLCJSaWdodCI6MCwiQm90dG9tIjowfSwiQmFja2dyb3VuZCI6eyIkaWQiOiIzNCIsIkNvbG9yIjp7IiRyZWYiOiIyMCJ9fSwiSXNWaXNpYmxlIjp0cnVlLCJXaWR0aCI6MC4wLCJIZWlnaHQiOjAuMCwiQm9yZGVyU3R5bGUiOm51bGwsIlBhcmVudFN0eWxlIjpudWxsfSwiVG9kYXlNYXJrZXJTdHlsZSI6eyIkaWQiOiIzNSIsIk1hcmdpbiI6eyIkaWQiOiIzNiIsIlRvcCI6MCwiTGVmdCI6MCwiUmlnaHQiOjAsIkJvdHRvbSI6MH0sIlBhZGRpbmciOnsiJGlkIjoiMzciLCJUb3AiOjAsIkxlZnQiOjAsIlJpZ2h0IjowLCJCb3R0b20iOjB9LCJCYWNrZ3JvdW5kIjp7IiRpZCI6IjM4IiwiQ29sb3IiOnsiJGlkIjoiMzkiLCJBIjoyNTUsIlIiOjI1NSwiRyI6MCwiQiI6MH19LCJJc1Zpc2libGUiOnRydWUsIldpZHRoIjowLjAsIkhlaWdodCI6MC4wLCJCb3JkZXJTdHlsZSI6bnVsbCwiUGFyZW50U3R5bGUiOm51bGx9LCJTY2FsZVN0eWxlIjp7IiRpZCI6IjQwIiwiU2hvd1NlZ21lbnRTZXBhcmF0b3JzIjp0cnVlLCJTZWdtZW50U2VwYXJhdG9yT3BhY2l0eSI6MzAsIkZvbnRTZXR0aW5ncyI6eyIkaWQiOiI0MSIsIkZvbnRTaXplIjoxMiwiRm9udE5hbWUiOiJDYWxpYnJpIiwiSXNCb2xkIjpmYWxzZSwiSXNJdGFsaWMiOmZhbHNlLCJJc1VuZGVybGluZWQiOmZhbHNlLCJQYXJlbnRTdHlsZSI6bnVsbH0sIkF1dG9TaXplIjowLCJGb3JlZ3JvdW5kIjp7IiRpZCI6IjQyIiwiQ29sb3IiOnsiJGlkIjoiNDMiLCJBIjoyNTUsIlIiOjI1NSwiRyI6MjU1LCJCIjoyNTV9fSwiTWF4V2lkdGgiOjIwMC4wLCJNYXhIZWlnaHQiOiJJbmZpbml0eSIsIlNtYXJ0Rm9yZWdyb3VuZElzQWN0aXZlIjpmYWxzZSwiSG9yaXpvbnRhbEFsaWdubWVudCI6MCwiVmVydGljYWxBbGlnbm1lbnQiOjEsIlNtYXJ0Rm9yZWdyb3VuZCI6bnVsbCwiQmFja2dyb3VuZEZpbGxUeXBlIjowLCJNYXJnaW4iOnsiJGlkIjoiNDQiLCJUb3AiOjAsIkxlZnQiOjUsIlJpZ2h0IjowLCJCb3R0b20iOjB9LCJQYWRkaW5nIjp7IiRpZCI6IjQ1IiwiVG9wIjowLCJMZWZ0IjowLCJSaWdodCI6MCwiQm90dG9tIjowfSwiQmFja2dyb3VuZCI6eyIkaWQiOiI0NiIsIkNvbG9yIjp7IiRyZWYiOiIyMCJ9fSwiSXNWaXNpYmxlIjp0cnVlLCJXaWR0aCI6MC4wLCJIZWlnaHQiOjAuMCwiQm9yZGVyU3R5bGUiOm51bGwsIlBhcmVudFN0eWxlIjpudWxsfSwiRWxhcHNlZFRpbWVCYWNrZ3JvdW5kIjp7IiRpZCI6IjQ3IiwiQ29sb3IiOnsiJGlkIjoiNDgiLCJBIjo3NywiUiI6MjU1LCJHIjowLCJCIjowfX0sIkFwcGVuZFllYXJPblllYXJDaGFuZ2UiOnRydWUsIkVsYXBzZWRUaW1lRm9ybWF0IjoxLCJUb2RheU1hcmtlclBvc2l0aW9uIjozLCJRdWlja1Bvc2l0aW9uIjoxLCJBYnNvbHV0ZVBvc2l0aW9uIjoyNDAuMCwiTWFyZ2luIjp7IiRpZCI6IjQ5IiwiVG9wIjowLCJMZWZ0IjoxMCwiUmlnaHQiOjEwLCJCb3R0b20iOjB9LCJQYWRkaW5nIjp7IiRpZCI6IjUwIiwiVG9wIjowLCJMZWZ0IjowLCJSaWdodCI6MCwiQm90dG9tIjowfSwiQmFja2dyb3VuZCI6eyIkaWQiOiI1MSIsIkNvbG9yIjp7IiRpZCI6IjUyIiwiQSI6MjU1LCJSIjozMSwiRyI6NzMsIkIiOjEyNX19LCJJc1Zpc2libGUiOnRydWUsIldpZHRoIjowLjAsIkhlaWdodCI6MC4wLCJCb3JkZXJTdHlsZSI6bnVsbCwiUGFyZW50U3R5bGUiOm51bGx9LCJEZWZhdWx0TWlsZXN0b25lU3R5bGUiOnsiJGlkIjoiNTMiLCJTaGFwZSI6MiwiQ29ubmVjdG9yTWFyZ2luIjp7IiRpZCI6IjU0IiwiVG9wIjowLCJMZWZ0IjoyLCJSaWdodCI6MiwiQm90dG9tIjowfSwiQ29ubmVjdG9yU3R5bGUiOnsiJGlkIjoiNTUiLCJMaW5lQ29sb3IiOnsiJGlkIjoiNTYiLCIkdHlwZSI6Ik5MUkUuQ29tbW9uLkRvbS5Tb2xpZENvbG9yQnJ1c2gsIE5MUkUuQ29tbW9uIiwiQ29sb3IiOnsiJGlkIjoiNTciLCJBIjoyNTUsIlIiOjMxLCJHIjo3MywiQiI6MTI2fX0sIkxpbmVXZWlnaHQiOjEuMCwiTGluZVR5cGUiOjAsIlBhcmVudFN0eWxlIjpudWxsfSwiSXNCZWxvd1RpbWViYW5kIjpmYWxzZSwiUG9zaXRpb25PblRhc2siOjAsIkhpZGVEYXRlIjpmYWxzZSwiU2hhcGVTaXplIjoxLCJTcGFjaW5nIjoyLjAsIlBhZGRpbmciOnsiJGlkIjoiNTgiLCJUb3AiOjcsIkxlZnQiOjMsIlJpZ2h0IjowLCJCb3R0b20iOjJ9LCJTaGFwZVN0eWxlIjp7IiRpZCI6IjU5IiwiTWFyZ2luIjp7IiRpZCI6IjYwIiwiVG9wIjowLCJMZWZ0IjowLCJSaWdodCI6MCwiQm90dG9tIjowfSwiUGFkZGluZyI6eyIkaWQiOiI2MSIsIlRvcCI6MCwiTGVmdCI6MCwiUmlnaHQiOjAsIkJvdHRvbSI6MH0sIkJhY2tncm91bmQiOnsiJGlkIjoiNjIiLCJDb2xvciI6eyIkaWQiOiI2MyIsIkEiOjI1NSwiUiI6MCwiRyI6MTE0LCJCIjoxODh9fSwiSXNWaXNpYmxlIjp0cnVlLCJXaWR0aCI6MTguMCwiSGVpZ2h0IjoyMC4wLCJCb3JkZXJTdHlsZSI6eyIkaWQiOiI2NCIsIkxpbmVDb2xvciI6eyIkaWQiOiI2NSIsIiR0eXBlIjoiTkxSRS5Db21tb24uRG9tLlNvbGlkQ29sb3JCcnVzaCwgTkxSRS5Db21tb24iLCJDb2xvciI6eyIkaWQiOiI2NiIsIkEiOjI1NSwiUiI6MjU1LCJHIjowLCJCIjowfX0sIkxpbmVXZWlnaHQiOjAuMCwiTGluZVR5cGUiOjAsIlBhcmVudFN0eWxlIjpudWxsfSwiUGFyZW50U3R5bGUiOm51bGx9LCJUaXRsZVN0eWxlIjp7IiRpZCI6IjY3IiwiRm9udFNldHRpbmdzIjp7IiRpZCI6IjY4IiwiRm9udFNpemUiOjExLCJGb250TmFtZSI6IkNhbGlicmkiLCJJc0JvbGQiOnRydWUsIklzSXRhbGljIjpmYWxzZSwiSXNVbmRlcmxpbmVkIjpmYWxzZSwiUGFyZW50U3R5bGUiOm51bGx9LCJBdXRvU2l6ZSI6MCwiRm9yZWdyb3VuZCI6eyIkaWQiOiI2OSIsIkNvbG9yIjp7IiRpZCI6IjcwIiwiQSI6MjU1LCJSIjowLCJHIjowLCJCIjowfX0sIk1heFdpZHRoIjoyMDAuMCwiTWF4SGVpZ2h0IjoiSW5maW5pdHkiLCJTbWFydEZvcmVncm91bmRJc0FjdGl2ZSI6ZmFsc2UsIkhvcml6b250YWxBbGlnbm1lbnQiOjAsIlZlcnRpY2FsQWxpZ25tZW50IjowLCJTbWFydEZvcmVncm91bmQiOm51bGwsIkJhY2tncm91bmRGaWxsVHlwZSI6MCwiTWFyZ2luIjp7IiRpZCI6IjcxIiwiVG9wIjowLCJMZWZ0IjowLCJSaWdodCI6MCwiQm90dG9tIjowfSwiUGFkZGluZyI6eyIkaWQiOiI3MiIsIlRvcCI6MCwiTGVmdCI6MCwiUmlnaHQiOjAsIkJvdHRvbSI6MH0sIkJhY2tncm91bmQiOnsiJGlkIjoiNzMiLCJDb2xvciI6eyIkcmVmIjoiMjAifX0sIklzVmlzaWJsZSI6dHJ1ZSwiV2lkdGgiOjAuMCwiSGVpZ2h0IjowLjAsIkJvcmRlclN0eWxlIjpudWxsLCJQYXJlbnRTdHlsZSI6bnVsbH0sIkRhdGVTdHlsZSI6eyIkaWQiOiI3NCIsIkZvbnRTZXR0aW5ncyI6eyIkaWQiOiI3NSIsIkZvbnRTaXplIjoxMCwiRm9udE5hbWUiOiJDYWxpYnJpIiwiSXNCb2xkIjpmYWxzZSwiSXNJdGFsaWMiOmZhbHNlLCJJc1VuZGVybGluZWQiOmZhbHNlLCJQYXJlbnRTdHlsZSI6bnVsbH0sIkF1dG9TaXplIjowLCJGb3JlZ3JvdW5kIjp7IiRpZCI6Ijc2IiwiQ29sb3IiOnsiJGlkIjoiNzciLCJBIjoyNTUsIlIiOjMxLCJHIjo3MywiQiI6MTI2fX0sIk1heFdpZHRoIjoyMDAuMCwiTWF4SGVpZ2h0IjoiSW5maW5pdHkiLCJTbWFydEZvcmVncm91bmRJc0FjdGl2ZSI6ZmFsc2UsIkhvcml6b250YWxBbGlnbm1lbnQiOjAsIlZlcnRpY2FsQWxpZ25tZW50IjowLCJTbWFydEZvcmVncm91bmQiOm51bGwsIkJhY2tncm91bmRGaWxsVHlwZSI6MCwiTWFyZ2luIjp7IiRpZCI6Ijc4IiwiVG9wIjowLCJMZWZ0IjowLCJSaWdodCI6MCwiQm90dG9tIjowfSwiUGFkZGluZyI6eyIkaWQiOiI3OSIsIlRvcCI6MCwiTGVmdCI6MCwiUmlnaHQiOjAsIkJvdHRvbSI6MH0sIkJhY2tncm91bmQiOnsiJGlkIjoiODAiLCJDb2xvciI6eyIkcmVmIjoiMjAifX0sIklzVmlzaWJsZSI6dHJ1ZSwiV2lkdGgiOjAuMCwiSGVpZ2h0IjowLjAsIkJvcmRlclN0eWxlIjpudWxsLCJQYXJlbnRTdHlsZSI6bnVsbH0sIkRhdGVGb3JtYXQiOnsiJGlkIjoiODEiLCJGb3JtYXRTdHJpbmciOiJNL2QveXl5eSIsIlNlcGFyYXRvciI6Ii8iLCJVc2VJbnRlcm5hdGlvbmFsRGF0ZUZvcm1hdCI6ZmFsc2UsIkRhdGVJc1Zpc2libGUiOnRydWUsIlRpbWVJc1Zpc2libGUiOmZhbHNlLCJIb3VyRGlnaXRzIjowLCJBbVBtRGVzaWduYXRvciI6MCwiVHJpbTAwTWludXRlcyI6ZmFsc2UsIkxhc3RLbm93blZpc2liaWxpdHlTdGF0ZSI6eyIkaWQiOiI4MiIsIkRhdGVQYXJ0SXNWaXNpYmxlIjpmYWxzZSwiVGltZVBhcnRJc1Zpc2libGUiOmZhbHNlfX0sIklzVmlzaWJsZSI6dHJ1ZSwiUGFyZW50U3R5bGUiOm51bGx9LCJEZWZhdWx0VGFza1N0eWxlIjp7IiRpZCI6IjgzIiwiU2hhcGUiOjIsIlNoYXBlVGhpY2tuZXNzIjoxLCJEdXJhdGlvbkZvcm1hdCI6MCwiSW5jbHVkZU5vbldvcmtpbmdEYXlzSW5EdXJhdGlvbiI6dHJ1ZSwiUGVyY2VudGFnZUNvbXBsZXRlU3R5bGUiOnsiJGlkIjoiODQiLCJGb250U2V0dGluZ3MiOnsiJGlkIjoiODUiLCJGb250U2l6ZSI6MTAsIkZvbnROYW1lIjoiQ2FsaWJyaSIsIklzQm9sZCI6ZmFsc2UsIklzSXRhbGljIjpmYWxzZSwiSXNVbmRlcmxpbmVkIjpmYWxzZSwiUGFyZW50U3R5bGUiOm51bGx9LCJBdXRvU2l6ZSI6MCwiRm9yZWdyb3VuZCI6eyIkaWQiOiI4NiIsIkNvbG9yIjp7IiRpZCI6Ijg3IiwiQSI6MjU1LCJSIjoxOTIsIkciOjgwLCJCIjo3N319LCJNYXhXaWR0aCI6MjAwLjAsIk1heEhlaWdodCI6IkluZmluaXR5IiwiU21hcnRGb3JlZ3JvdW5kSXNBY3RpdmUiOmZhbHNlLCJIb3Jpem9udGFsQWxpZ25tZW50IjowLCJWZXJ0aWNhbEFsaWdubWVudCI6MCwiU21hcnRGb3JlZ3JvdW5kIjpudWxsLCJCYWNrZ3JvdW5kRmlsbFR5cGUiOjAsIk1hcmdpbiI6eyIkaWQiOiI4OCIsIlRvcCI6MCwiTGVmdCI6MCwiUmlnaHQiOjAsIkJvdHRvbSI6MH0sIlBhZGRpbmciOnsiJGlkIjoiODkiLCJUb3AiOjAsIkxlZnQiOjAsIlJpZ2h0IjowLCJCb3R0b20iOjB9LCJCYWNrZ3JvdW5kIjp7IiRpZCI6IjkwIiwiQ29sb3IiOnsiJHJlZiI6IjIwIn19LCJJc1Zpc2libGUiOnRydWUsIldpZHRoIjowLjAsIkhlaWdodCI6MC4wLCJCb3JkZXJTdHlsZSI6bnVsbCwiUGFyZW50U3R5bGUiOm51bGx9LCJEdXJhdGlvblN0eWxlIjp7IiRpZCI6IjkxIiwiRm9udFNldHRpbmdzIjp7IiRpZCI6IjkyIiwiRm9udFNpemUiOjEwLCJGb250TmFtZSI6IkNhbGlicmkiLCJJc0JvbGQiOmZhbHNlLCJJc0l0YWxpYyI6ZmFsc2UsIklzVW5kZXJsaW5lZCI6ZmFsc2UsIlBhcmVudFN0eWxlIjpudWxsfSwiQXV0b1NpemUiOjAsIkZvcmVncm91bmQiOnsiJGlkIjoiOTMiLCJDb2xvciI6eyIkaWQiOiI5NCIsIkEiOjI1NSwiUiI6MTkyLCJHIjo4MCwiQiI6Nzd9fSwiTWF4V2lkdGgiOjIwMC4wLCJNYXhIZWlnaHQiOiJJbmZpbml0eSIsIlNtYXJ0Rm9yZWdyb3VuZElzQWN0aXZlIjpmYWxzZSwiSG9yaXpvbnRhbEFsaWdubWVudCI6MCwiVmVydGljYWxBbGlnbm1lbnQiOjAsIlNtYXJ0Rm9yZWdyb3VuZCI6bnVsbCwiQmFja2dyb3VuZEZpbGxUeXBlIjowLCJNYXJnaW4iOnsiJGlkIjoiOTUiLCJUb3AiOjAsIkxlZnQiOjAsIlJpZ2h0IjowLCJCb3R0b20iOjB9LCJQYWRkaW5nIjp7IiRpZCI6Ijk2IiwiVG9wIjowLCJMZWZ0IjowLCJSaWdodCI6MCwiQm90dG9tIjowfSwiQmFja2dyb3VuZCI6eyIkaWQiOiI5NyIsIkNvbG9yIjp7IiRyZWYiOiIyMCJ9fSwiSXNWaXNpYmxlIjp0cnVlLCJXaWR0aCI6MC4wLCJIZWlnaHQiOjAuMCwiQm9yZGVyU3R5bGUiOm51bGwsIlBhcmVudFN0eWxlIjpudWxsfSwiSG9yaXpvbnRhbENvbm5lY3RvclN0eWxlIjp7IiRpZCI6Ijk4IiwiTGluZUNvbG9yIjp7IiRpZCI6Ijk5IiwiJHR5cGUiOiJOTFJFLkNvbW1vbi5Eb20uU29saWRDb2xvckJydXNoLCBOTFJFLkNvbW1vbiIsIkNvbG9yIjp7IiRpZCI6IjEwMCIsIkEiOjI1NSwiUiI6MjA0LCJHIjoyMDQsIkIiOjIwNH19LCJMaW5lV2VpZ2h0IjoxLjAsIkxpbmVUeXBlIjowLCJQYXJlbnRTdHlsZSI6bnVsbH0sIlZlcnRpY2FsQ29ubmVjdG9yU3R5bGUiOnsiJGlkIjoiMTAxIiwiTGluZUNvbG9yIjp7IiRpZCI6IjEwMiIsIiR0eXBlIjoiTkxSRS5Db21tb24uRG9tLlNvbGlkQ29sb3JCcnVzaCwgTkxSRS5Db21tb24iLCJDb2xvciI6eyIkaWQiOiIxMDMiLCJBIjoyNTUsIlIiOjIwNCwiRyI6MjA0LCJCIjoyMDR9fSwiTGluZVdlaWdodCI6MC4wLCJMaW5lVHlwZSI6MCwiUGFyZW50U3R5bGUiOm51bGx9LCJNYXJnaW4iOm51bGwsIlN0YXJ0RGF0ZVBvc2l0aW9uIjozLCJFbmREYXRlUG9zaXRpb24iOjQsIkRhdGVJc1Zpc2libGUiOnRydWUsIlRpdGxlUG9zaXRpb24iOjIsIkR1cmF0aW9uUG9zaXRpb24iOjYsIlBlcmNlbnRhZ2VDb21wbGV0ZWRQb3NpdGlvbiI6NiwiU3BhY2luZyI6NSwiSXNCZWxvd1RpbWViYW5kIjp0cnVlLCJQZXJjZW50YWdlQ29tcGxldGVTaGFwZU9wYWNpdHkiOjM1LCJTaGFwZVN0eWxlIjp7IiRpZCI6IjEwNCIsIk1hcmdpbiI6eyIkaWQiOiIxMDUiLCJUb3AiOjAsIkxlZnQiOjQsIlJpZ2h0Ijo0LCJCb3R0b20iOjB9LCJQYWRkaW5nIjp7IiRpZCI6IjEwNiIsIlRvcCI6MCwiTGVmdCI6MCwiUmlnaHQiOjAsIkJvdHRvbSI6MH0sIkJhY2tncm91bmQiOnsiJGlkIjoiMTA3IiwiQ29sb3IiOnsiJGlkIjoiMTA4IiwiQSI6MjU1LCJSIjowLCJHIjoxMTQsIkIiOjE4OH19LCJJc1Zpc2libGUiOnRydWUsIldpZHRoIjowLjAsIkhlaWdodCI6MTYuMCwiQm9yZGVyU3R5bGUiOnsiJGlkIjoiMTA5IiwiTGluZUNvbG9yIjp7IiRpZCI6IjExMCIsIiR0eXBlIjoiTkxSRS5Db21tb24uRG9tLlNvbGlkQ29sb3JCcnVzaCwgTkxSRS5Db21tb24iLCJDb2xvciI6eyIkaWQiOiIxMTEiLCJBIjoyNTUsIlIiOjI1NSwiRyI6MCwiQiI6MH19LCJMaW5lV2VpZ2h0IjowLjAsIkxpbmVUeXBlIjowLCJQYXJlbnRTdHlsZSI6bnVsbH0sIlBhcmVudFN0eWxlIjpudWxsfSwiVGl0bGVTdHlsZSI6eyIkaWQiOiIxMTIiLCJGb250U2V0dGluZ3MiOnsiJGlkIjoiMTEzIiwiRm9udFNpemUiOjExLCJGb250TmFtZSI6IkNhbGlicmkiLCJJc0JvbGQiOnRydWUsIklzSXRhbGljIjpmYWxzZSwiSXNVbmRlcmxpbmVkIjpmYWxzZSwiUGFyZW50U3R5bGUiOm51bGx9LCJBdXRvU2l6ZSI6MCwiRm9yZWdyb3VuZCI6eyIkaWQiOiIxMTQiLCJDb2xvciI6eyIkaWQiOiIxMTUiLCJBIjoyNTUsIlIiOjAsIkciOjAsIkIiOjB9fSwiTWF4V2lkdGgiOjk2MC4wLCJNYXhIZWlnaHQiOiJJbmZpbml0eSIsIlNtYXJ0Rm9yZWdyb3VuZElzQWN0aXZlIjpmYWxzZSwiSG9yaXpvbnRhbEFsaWdubWVudCI6MSwiVmVydGljYWxBbGlnbm1lbnQiOjAsIlNtYXJ0Rm9yZWdyb3VuZCI6bnVsbCwiQmFja2dyb3VuZEZpbGxUeXBlIjowLCJNYXJnaW4iOnsiJGlkIjoiMTE2IiwiVG9wIjowLCJMZWZ0IjowLCJSaWdodCI6MCwiQm90dG9tIjowfSwiUGFkZGluZyI6eyIkaWQiOiIxMTciLCJUb3AiOjAsIkxlZnQiOjAsIlJpZ2h0IjowLCJCb3R0b20iOjB9LCJCYWNrZ3JvdW5kIjp7IiRpZCI6IjExOCIsIkNvbG9yIjp7IiRyZWYiOiIyMCJ9fSwiSXNWaXNpYmxlIjp0cnVlLCJXaWR0aCI6MC4wLCJIZWlnaHQiOjAuMCwiQm9yZGVyU3R5bGUiOm51bGwsIlBhcmVudFN0eWxlIjpudWxsfSwiRGF0ZVN0eWxlIjp7IiRpZCI6IjExOSIsIkZvbnRTZXR0aW5ncyI6eyIkaWQiOiIxMjAiLCJGb250U2l6ZSI6MTAsIkZvbnROYW1lIjoiQ2FsaWJyaSIsIklzQm9sZCI6ZmFsc2UsIklzSXRhbGljIjpmYWxzZSwiSXNVbmRlcmxpbmVkIjpmYWxzZSwiUGFyZW50U3R5bGUiOm51bGx9LCJBdXRvU2l6ZSI6MCwiRm9yZWdyb3VuZCI6eyIkaWQiOiIxMjEiLCJDb2xvciI6eyIkaWQiOiIxMjIiLCJBIjoyNTUsIlIiOjMxLCJHIjo3MywiQiI6MTI2fX0sIk1heFdpZHRoIjoyMDAuMCwiTWF4SGVpZ2h0IjoiSW5maW5pdHkiLCJTbWFydEZvcmVncm91bmRJc0FjdGl2ZSI6ZmFsc2UsIkhvcml6b250YWxBbGlnbm1lbnQiOjAsIlZlcnRpY2FsQWxpZ25tZW50IjowLCJTbWFydEZvcmVncm91bmQiOm51bGwsIkJhY2tncm91bmRGaWxsVHlwZSI6MCwiTWFyZ2luIjp7IiRpZCI6IjEyMyIsIlRvcCI6MCwiTGVmdCI6MCwiUmlnaHQiOjAsIkJvdHRvbSI6MH0sIlBhZGRpbmciOnsiJGlkIjoiMTI0IiwiVG9wIjowLCJMZWZ0IjowLCJSaWdodCI6MCwiQm90dG9tIjowfSwiQmFja2dyb3VuZCI6eyIkaWQiOiIxMjUiLCJDb2xvciI6eyIkcmVmIjoiMjAifX0sIklzVmlzaWJsZSI6dHJ1ZSwiV2lkdGgiOjAuMCwiSGVpZ2h0IjowLjAsIkJvcmRlclN0eWxlIjpudWxsLCJQYXJlbnRTdHlsZSI6bnVsbH0sIkRhdGVGb3JtYXQiOnsiJGlkIjoiMTI2IiwiRm9ybWF0U3RyaW5nIjoiTS9kL3l5eXkiLCJTZXBhcmF0b3IiOiIvIiwiVXNlSW50ZXJuYXRpb25hbERhdGVGb3JtYXQiOmZhbHNlLCJEYXRlSXNWaXNpYmxlIjp0cnVlLCJUaW1lSXNWaXNpYmxlIjpmYWxzZSwiSG91ckRpZ2l0cyI6MCwiQW1QbURlc2lnbmF0b3IiOjAsIlRyaW0wME1pbnV0ZXMiOmZhbHNlLCJMYXN0S25vd25WaXNpYmlsaXR5U3RhdGUiOnsiJGlkIjoiMTI3IiwiRGF0ZVBhcnRJc1Zpc2libGUiOmZhbHNlLCJUaW1lUGFydElzVmlzaWJsZSI6ZmFsc2V9fSwiSXNWaXNpYmxlIjp0cnVlLCJQYXJlbnRTdHlsZSI6bnVsbCwiX2V4cGxpY2l0bHlTZXQiOnsiJGlkIjoiMTI4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klzVmlzaWJsZSI6ZmFsc2V9fSwiR3JpZGxpbmVQYW5lbFN0eWxlIjp7IiRpZCI6IjEyOSIsIkdyaWRsaW5lU3R5bGUiOnsiJGlkIjoiMTMwIiwiTGluZUNvbG9yIjp7IiRpZCI6IjEzMSIsIiR0eXBlIjoiTkxSRS5Db21tb24uRG9tLlNvbGlkQ29sb3JCcnVzaCwgTkxSRS5Db21tb24iLCJDb2xvciI6eyIkaWQiOiIxMzIiLCJBIjozOCwiUiI6OTEsIkciOjE1NSwiQiI6MjEzfX0sIkxpbmVXZWlnaHQiOjEuMCwiTGluZVR5cGUiOjAsIlBhcmVudFN0eWxlIjpudWxsfSwiTWFyZ2luIjp7IiRpZCI6IjEzMyIsIlRvcCI6MCwiTGVmdCI6MCwiUmlnaHQiOjAsIkJvdHRvbSI6MH0sIlBhZGRpbmciOnsiJGlkIjoiMTM0IiwiVG9wIjowLCJMZWZ0IjowLCJSaWdodCI6MCwiQm90dG9tIjowfSwiQmFja2dyb3VuZCI6bnVsbCwiSXNWaXNpYmxlIjp0cnVlLCJXaWR0aCI6MC4wLCJIZWlnaHQiOjAuMCwiQm9yZGVyU3R5bGUiOm51bGwsIlBhcmVudFN0eWxlIjpudWxsfSwiU2hvd0VsYXBzZWRUaW1lR3JhZGllbnRTdHlsZSI6ZmFsc2UsIkRlZmF1bHRTd2ltbGFuZVN0eWxlIjp7IiRpZCI6IjEzNSIsIkhlYWRlclN0eWxlIjp7IiRpZCI6IjEzNiIsIlRleHRTdHlsZSI6eyIkaWQiOiIxMzciLCJGb250U2V0dGluZ3MiOnsiJGlkIjoiMTM4IiwiRm9udFNpemUiOjEyLCJGb250TmFtZSI6IkNhbGlicmkiLCJJc0JvbGQiOmZhbHNlLCJJc0l0YWxpYyI6ZmFsc2UsIklzVW5kZXJsaW5lZCI6ZmFsc2UsIlBhcmVudFN0eWxlIjpudWxsfSwiQXV0b1NpemUiOjAsIkZvcmVncm91bmQiOnsiJGlkIjoiMTM5IiwiQ29sb3IiOnsiJGlkIjoiMTQwIiwiQSI6MjU1LCJSIjozMiwiRyI6NTYsIkIiOjEwMH19LCJNYXhXaWR0aCI6IkluZmluaXR5IiwiTWF4SGVpZ2h0IjoiSW5maW5pdHkiLCJTbWFydEZvcmVncm91bmRJc0FjdGl2ZSI6ZmFsc2UsIkhvcml6b250YWxBbGlnbm1lbnQiOjAsIlZlcnRpY2FsQWxpZ25tZW50IjowLCJTbWFydEZvcmVncm91bmQiOm51bGwsIkJhY2tncm91bmRGaWxsVHlwZSI6MCwiTWFyZ2luIjp7IiRpZCI6IjE0MSIsIlRvcCI6MCwiTGVmdCI6MCwiUmlnaHQiOjAsIkJvdHRvbSI6MH0sIlBhZGRpbmciOnsiJGlkIjoiMTQyIiwiVG9wIjowLCJMZWZ0IjowLCJSaWdodCI6MCwiQm90dG9tIjowfSwiQmFja2dyb3VuZCI6bnVsbCwiSXNWaXNpYmxlIjp0cnVlLCJXaWR0aCI6MC4wLCJIZWlnaHQiOjAuMCwiQm9yZGVyU3R5bGUiOm51bGwsIlBhcmVudFN0eWxlIjpudWxsfSwiUmVjdGFuZ2xlU3R5bGUiOnsiJGlkIjoiMTQzIiwiTWFyZ2luIjp7IiRpZCI6IjE0NCIsIlRvcCI6MCwiTGVmdCI6MCwiUmlnaHQiOjAsIkJvdHRvbSI6MH0sIlBhZGRpbmciOnsiJGlkIjoiMTQ1IiwiVG9wIjowLCJMZWZ0IjowLCJSaWdodCI6MCwiQm90dG9tIjowfSwiQmFja2dyb3VuZCI6eyIkaWQiOiIxNDYiLCJDb2xvciI6eyIkaWQiOiIxNDciLCJBIjoxMjcsIlIiOjkxLCJHIjoxNTUsIkIiOjIxM319LCJJc1Zpc2libGUiOnRydWUsIldpZHRoIjowLjAsIkhlaWdodCI6MC4wLCJCb3JkZXJTdHlsZSI6eyIkaWQiOiIxNDgiLCJMaW5lQ29sb3IiOnsiJGlkIjoiMTQ5IiwiJHR5cGUiOiJOTFJFLkNvbW1vbi5Eb20uU29saWRDb2xvckJydXNoLCBOTFJFLkNvbW1vbiIsIkNvbG9yIjp7IiRpZCI6IjE1MCIsIkEiOjI1NSwiUiI6MjU1LCJHIjowLCJCIjowfX0sIkxpbmVXZWlnaHQiOjAuMCwiTGluZVR5cGUiOjAsIlBhcmVudFN0eWxlIjpudWxsfSwiUGFyZW50U3R5bGUiOm51bGx9LCJNYXJnaW4iOnsiJGlkIjoiMTUxIiwiVG9wIjowLCJMZWZ0IjowLCJSaWdodCI6MCwiQm90dG9tIjowfSwiUGFkZGluZyI6eyIkaWQiOiIxNTIiLCJUb3AiOjAsIkxlZnQiOjAsIlJpZ2h0IjowLCJCb3R0b20iOjB9LCJCYWNrZ3JvdW5kIjpudWxsLCJJc1Zpc2libGUiOnRydWUsIldpZHRoIjowLjAsIkhlaWdodCI6MC4wLCJCb3JkZXJTdHlsZSI6bnVsbCwiUGFyZW50U3R5bGUiOm51bGx9LCJCYWNrZ3JvdW5kU3R5bGUiOnsiJGlkIjoiMTUzIiwiTWFyZ2luIjp7IiRpZCI6IjE1NCIsIlRvcCI6MCwiTGVmdCI6MCwiUmlnaHQiOjAsIkJvdHRvbSI6MH0sIlBhZGRpbmciOnsiJGlkIjoiMTU1IiwiVG9wIjowLCJMZWZ0IjowLCJSaWdodCI6MCwiQm90dG9tIjowfSwiQmFja2dyb3VuZCI6eyIkaWQiOiIxNTYiLCJDb2xvciI6eyIkaWQiOiIxNTciLCJBIjozOCwiUiI6OTEsIkciOjE1NSwiQiI6MjEzfX0sIklzVmlzaWJsZSI6dHJ1ZSwiV2lkdGgiOjAuMCwiSGVpZ2h0IjowLjAsIkJvcmRlclN0eWxlIjp7IiRpZCI6IjE1OCIsIkxpbmVDb2xvciI6eyIkaWQiOiIxNTkiLCIkdHlwZSI6Ik5MUkUuQ29tbW9uLkRvbS5Tb2xpZENvbG9yQnJ1c2gsIE5MUkUuQ29tbW9uIiwiQ29sb3IiOnsiJGlkIjoiMTYwIiwiQSI6MjU1LCJSIjoyNTUsIkciOjAsIkIiOjB9fSwiTGluZVdlaWdodCI6MC4wLCJMaW5lVHlwZSI6MCwiUGFyZW50U3R5bGUiOm51bGx9LCJQYXJlbnRTdHlsZSI6bnVsbH0sIklzQWJvdmVUaW1lYmFuZCI6ZmFsc2UsIk1hcmdpbiI6eyIkaWQiOiIxNjEiLCJUb3AiOjAsIkxlZnQiOjAsIlJpZ2h0IjowLCJCb3R0b20iOjB9LCJQYWRkaW5nIjp7IiRpZCI6IjE2MiIsIlRvcCI6MCwiTGVmdCI6MCwiUmlnaHQiOjAsIkJvdHRvbSI6MH0sIklzVmlzaWJsZSI6dHJ1ZSwiV2lkdGgiOjAuMCwiSGVpZ2h0IjowLjAsIkJvcmRlclN0eWxlIjpudWxsLCJQYXJlbnRTdHlsZSI6bnVsbH19LCJTY2FsZSI6eyIkaWQiOiIxNjMiLCJTdGFydERhdGUiOiIyMDE2LTA2LTMwVDAwOjAwOjAwIiwiRW5kRGF0ZSI6IjIwMjEtMDEtMjJUMjM6NTk6MDAiLCJGb3JtYXQiOiJNTU0iLCJUeXBlIjo0LCJBdXRvRGF0ZVJhbmdlIjp0cnVlLCJXb3JraW5nRGF5cyI6MTI3LCJUb2RheU1hcmtlclRleHQiOiJUb2RheSIsIkF1dG9TY2FsZVR5cGUiOmZhbHNlfSwiTWlsZXN0b25lcyI6W3siJGlkIjoiMTY0IiwiRGF0ZSI6IjIwMTYtMDYtMzBUMjM6NTk6MDBaIiwiU3R5bGUiOnsiJGlkIjoiMTY1IiwiU2hhcGUiOjIsIkNvbm5lY3Rvck1hcmdpbiI6eyIkcmVmIjoiNTQifSwiQ29ubmVjdG9yU3R5bGUiOnsiJGlkIjoiMTY2IiwiTGluZUNvbG9yIjp7IiRpZCI6IjE2NyIsIiR0eXBlIjoiTkxSRS5Db21tb24uRG9tLlNvbGlkQ29sb3JCcnVzaCwgTkxSRS5Db21tb24iLCJDb2xvciI6eyIkaWQiOiIxNjgiLCJBIjo4OSwiUiI6NjgsIkciOjg0LCJCIjoxMDZ9fSwiTGluZVdlaWdodCI6MS4wLCJMaW5lVHlwZSI6MCwiUGFyZW50U3R5bGUiOnsiJHJlZiI6IjU1In19LCJJc0JlbG93VGltZWJhbmQiOmZhbHNlLCJQb3NpdGlvbk9uVGFzayI6MCwiSGlkZURhdGUiOmZhbHNlLCJTaGFwZVNpemUiOjEsIlNwYWNpbmciOjIuMCwiUGFkZGluZyI6eyIkcmVmIjoiNTgifSwiU2hhcGVTdHlsZSI6eyIkaWQiOiIxNjkiLCJNYXJnaW4iOnsiJHJlZiI6IjYwIn0sIlBhZGRpbmciOnsiJHJlZiI6IjYxIn0sIkJhY2tncm91bmQiOnsiJGlkIjoiMTcwIiwiQ29sb3IiOnsiJGlkIjoiMTcxIiwiQSI6MjU1LCJSIjo2OCwiRyI6ODQsIkIiOjEwNn19LCJJc1Zpc2libGUiOnRydWUsIldpZHRoIjoxOC4wLCJIZWlnaHQiOjIwLjAsIkJvcmRlclN0eWxlIjp7IiRpZCI6IjE3MiIsIkxpbmVDb2xvciI6eyIkcmVmIjoiNjUifSwiTGluZVdlaWdodCI6MC4wLCJMaW5lVHlwZSI6MCwiUGFyZW50U3R5bGUiOnsiJHJlZiI6IjY0In19LCJQYXJlbnRTdHlsZSI6eyIkcmVmIjoiNTkifX0sIlRpdGxlU3R5bGUiOnsiJGlkIjoiMTczIiwiRm9udFNldHRpbmdzIjp7IiRpZCI6IjE3NCIsIkZvbnRTaXplIjoxMSwiRm9udE5hbWUiOiJDYWxpYnJpIiwiSXNCb2xkIjp0cnVlLCJJc0l0YWxpYyI6ZmFsc2UsIklzVW5kZXJsaW5lZCI6ZmFsc2UsIlBhcmVudFN0eWxlIjp7IiRyZWYiOiI2OCJ9fSwiQXV0b1NpemUiOjAsIkZvcmVncm91bmQiOnsiJHJlZiI6IjY5In0sIk1heFdpZHRoIjoyMDAuMCwiTWF4SGVpZ2h0IjoiSW5maW5pdHkiLCJTbWFydEZvcmVncm91bmRJc0FjdGl2ZSI6ZmFsc2UsIkhvcml6b250YWxBbGlnbm1lbnQiOjAsIlZlcnRpY2FsQWxpZ25tZW50IjowLCJTbWFydEZvcmVncm91bmQiOm51bGwsIkJhY2tncm91bmRGaWxsVHlwZSI6MCwiTWFyZ2luIjp7IiRyZWYiOiI3MSJ9LCJQYWRkaW5nIjp7IiRyZWYiOiI3MiJ9LCJCYWNrZ3JvdW5kIjp7IiRyZWYiOiI3MyJ9LCJJc1Zpc2libGUiOnRydWUsIldpZHRoIjowLjAsIkhlaWdodCI6MC4wLCJCb3JkZXJTdHlsZSI6eyIkaWQiOiIxNzUiLCJMaW5lQ29sb3IiOm51bGwsIkxpbmVXZWlnaHQiOjAuMCwiTGluZVR5cGUiOjAsIlBhcmVudFN0eWxlIjpudWxsfSwiUGFyZW50U3R5bGUiOnsiJHJlZiI6IjY3In19LCJEYXRlU3R5bGUiOnsiJGlkIjoiMTc2IiwiRm9udFNldHRpbmdzIjp7IiRpZCI6IjE3NyIsIkZvbnRTaXplIjoxMCwiRm9udE5hbWUiOiJDYWxpYnJpIiwiSXNCb2xkIjpmYWxzZSwiSXNJdGFsaWMiOmZhbHNlLCJJc1VuZGVybGluZWQiOmZhbHNlLCJQYXJlbnRTdHlsZSI6eyIkcmVmIjoiNzUifX0sIkF1dG9TaXplIjowLCJGb3JlZ3JvdW5kIjp7IiRyZWYiOiI3NiJ9LCJNYXhXaWR0aCI6MjAwLjAsIk1heEhlaWdodCI6IkluZmluaXR5IiwiU21hcnRGb3JlZ3JvdW5kSXNBY3RpdmUiOmZhbHNlLCJIb3Jpem9udGFsQWxpZ25tZW50IjowLCJWZXJ0aWNhbEFsaWdubWVudCI6MCwiU21hcnRGb3JlZ3JvdW5kIjpudWxsLCJCYWNrZ3JvdW5kRmlsbFR5cGUiOjAsIk1hcmdpbiI6eyIkcmVmIjoiNzgifSwiUGFkZGluZyI6eyIkcmVmIjoiNzkifSwiQmFja2dyb3VuZCI6eyIkcmVmIjoiODAifSwiSXNWaXNpYmxlIjp0cnVlLCJXaWR0aCI6MC4wLCJIZWlnaHQiOjAuMCwiQm9yZGVyU3R5bGUiOnsiJGlkIjoiMTc4IiwiTGluZUNvbG9yIjpudWxsLCJMaW5lV2VpZ2h0IjowLjAsIkxpbmVUeXBlIjowLCJQYXJlbnRTdHlsZSI6bnVsbH0sIlBhcmVudFN0eWxlIjp7IiRyZWYiOiI3NCJ9fSwiRGF0ZUZvcm1hdCI6eyIkcmVmIjoiODEifSwiSXNWaXNpYmxlIjp0cnVlLCJQYXJlbnRTdHlsZSI6eyIkcmVmIjoiNTMifX0sIkluZGV4IjoxLCJQZXJjZW50YWdlQ29tcGxldGUiOm51bGwsIlBvc2l0aW9uIjp7IlJhdGlvIjowLjAsIklzQ3VzdG9tIjpmYWxzZX0sIkRhdGVGb3JtYXQiOnsiJHJlZiI6IjgxIn0sIlJlbGF0ZWRUYXNrSWQiOiIwMDAwMDAwMC0wMDAwLTAwMDAtMDAwMC0wMDAwMDAwMDAwMDAiLCJJZCI6IjhjYzFiYTYyLWJjOTItNDc5My05OWYzLTk5ZjFkYWFjOGQwNyIsIkltcG9ydElkIjpudWxsLCJUaXRsZSI6Ik9TUyBEZXZlbG9wbWVudCBQcm9qZWN0IEtpY2tvZmYgIiwiTm90ZSI6bnVsbCwiSHlwZXJsaW5rIjp7IiRpZCI6IjE3OSIsIkFkZHJlc3MiOm51bGwsIlN1YkFkZHJlc3MiOm51bGx9LCJJc0NoYW5nZWQiOmZhbHNlLCJJc05ldyI6ZmFsc2V9LHsiJGlkIjoiMTgwIiwiRGF0ZSI6IjIwMTYtMTEtMTlUMjM6NTk6MDBaIiwiU3R5bGUiOnsiJGlkIjoiMTgxIiwiU2hhcGUiOjIsIkNvbm5lY3Rvck1hcmdpbiI6eyIkcmVmIjoiNTQifSwiQ29ubmVjdG9yU3R5bGUiOnsiJGlkIjoiMTgyIiwiTGluZUNvbG9yIjp7IiRpZCI6IjE4MyIsIiR0eXBlIjoiTkxSRS5Db21tb24uRG9tLlNvbGlkQ29sb3JCcnVzaCwgTkxSRS5Db21tb24iLCJDb2xvciI6eyIkaWQiOiIxODQiLCJBIjo4OSwiUiI6MTEyLCJHIjoxNzMsIkIiOjcxfX0sIkxpbmVXZWlnaHQiOjEuMCwiTGluZVR5cGUiOjAsIlBhcmVudFN0eWxlIjp7IiRyZWYiOiI1NSJ9fSwiSXNCZWxvd1RpbWViYW5kIjpmYWxzZSwiUG9zaXRpb25PblRhc2siOjAsIkhpZGVEYXRlIjpmYWxzZSwiU2hhcGVTaXplIjoxLCJTcGFjaW5nIjoyLjAsIlBhZGRpbmciOnsiJHJlZiI6IjU4In0sIlNoYXBlU3R5bGUiOnsiJGlkIjoiMTg1IiwiTWFyZ2luIjp7IiRyZWYiOiI2MCJ9LCJQYWRkaW5nIjp7IiRyZWYiOiI2MSJ9LCJCYWNrZ3JvdW5kIjp7IiRpZCI6IjE4NiIsIkNvbG9yIjp7IiRpZCI6IjE4NyIsIkEiOjI1NSwiUiI6MTEyLCJHIjoxNzMsIkIiOjcxfX0sIklzVmlzaWJsZSI6dHJ1ZSwiV2lkdGgiOjE4LjAsIkhlaWdodCI6MjAuMCwiQm9yZGVyU3R5bGUiOnsiJGlkIjoiMTg4IiwiTGluZUNvbG9yIjp7IiRyZWYiOiI2NSJ9LCJMaW5lV2VpZ2h0IjowLjAsIkxpbmVUeXBlIjowLCJQYXJlbnRTdHlsZSI6eyIkcmVmIjoiNjQifX0sIlBhcmVudFN0eWxlIjp7IiRyZWYiOiI1OSJ9fSwiVGl0bGVTdHlsZSI6eyIkaWQiOiIxODkiLCJGb250U2V0dGluZ3MiOnsiJGlkIjoiMTkwIiwiRm9udFNpemUiOjExLCJGb250TmFtZSI6IkNhbGlicmkiLCJJc0JvbGQiOnRydWUsIklzSXRhbGljIjpmYWxzZSwiSXNVbmRlcmxpbmVkIjpmYWxzZSwiUGFyZW50U3R5bGUiOnsiJHJlZiI6IjY4In19LCJBdXRvU2l6ZSI6MCwiRm9yZWdyb3VuZCI6eyIkcmVmIjoiNjkifSwiTWF4V2lkdGgiOjIwMC4wLCJNYXhIZWlnaHQiOiJJbmZpbml0eSIsIlNtYXJ0Rm9yZWdyb3VuZElzQWN0aXZlIjpmYWxzZSwiSG9yaXpvbnRhbEFsaWdubWVudCI6MCwiVmVydGljYWxBbGlnbm1lbnQiOjAsIlNtYXJ0Rm9yZWdyb3VuZCI6bnVsbCwiQmFja2dyb3VuZEZpbGxUeXBlIjowLCJNYXJnaW4iOnsiJHJlZiI6IjcxIn0sIlBhZGRpbmciOnsiJHJlZiI6IjcyIn0sIkJhY2tncm91bmQiOnsiJHJlZiI6IjczIn0sIklzVmlzaWJsZSI6dHJ1ZSwiV2lkdGgiOjAuMCwiSGVpZ2h0IjowLjAsIkJvcmRlclN0eWxlIjp7IiRpZCI6IjE5MSIsIkxpbmVDb2xvciI6bnVsbCwiTGluZVdlaWdodCI6MC4wLCJMaW5lVHlwZSI6MCwiUGFyZW50U3R5bGUiOm51bGx9LCJQYXJlbnRTdHlsZSI6eyIkcmVmIjoiNjcifX0sIkRhdGVTdHlsZSI6eyIkaWQiOiIxOTIiLCJGb250U2V0dGluZ3MiOnsiJGlkIjoiMTkzIiwiRm9udFNpemUiOjEwLCJGb250TmFtZSI6IkNhbGlicmkiLCJJc0JvbGQiOmZhbHNlLCJJc0l0YWxpYyI6ZmFsc2UsIklzVW5kZXJsaW5lZCI6ZmFsc2UsIlBhcmVudFN0eWxlIjp7IiRyZWYiOiI3NSJ9fSwiQXV0b1NpemUiOjAsIkZvcmVncm91bmQiOnsiJHJlZiI6Ijc2In0sIk1heFdpZHRoIjoyMDAuMCwiTWF4SGVpZ2h0IjoiSW5maW5pdHkiLCJTbWFydEZvcmVncm91bmRJc0FjdGl2ZSI6ZmFsc2UsIkhvcml6b250YWxBbGlnbm1lbnQiOjAsIlZlcnRpY2FsQWxpZ25tZW50IjowLCJTbWFydEZvcmVncm91bmQiOm51bGwsIkJhY2tncm91bmRGaWxsVHlwZSI6MCwiTWFyZ2luIjp7IiRyZWYiOiI3OCJ9LCJQYWRkaW5nIjp7IiRyZWYiOiI3OSJ9LCJCYWNrZ3JvdW5kIjp7IiRyZWYiOiI4MCJ9LCJJc1Zpc2libGUiOnRydWUsIldpZHRoIjowLjAsIkhlaWdodCI6MC4wLCJCb3JkZXJTdHlsZSI6eyIkaWQiOiIxOTQiLCJMaW5lQ29sb3IiOm51bGwsIkxpbmVXZWlnaHQiOjAuMCwiTGluZVR5cGUiOjAsIlBhcmVudFN0eWxlIjpudWxsfSwiUGFyZW50U3R5bGUiOnsiJHJlZiI6Ijc0In19LCJEYXRlRm9ybWF0Ijp7IiRyZWYiOiI4MSJ9LCJJc1Zpc2libGUiOnRydWUsIlBhcmVudFN0eWxlIjp7IiRyZWYiOiI1MyJ9fSwiSW5kZXgiOjIsIlBlcmNlbnRhZ2VDb21wbGV0ZSI6bnVsbCwiUG9zaXRpb24iOnsiUmF0aW8iOjAuMCwiSXNDdXN0b20iOmZhbHNlfSwiRGF0ZUZvcm1hdCI6eyIkcmVmIjoiODEifSwiUmVsYXRlZFRhc2tJZCI6IjAwMDAwMDAwLTAwMDAtMDAwMC0wMDAwLTAwMDAwMDAwMDAwMCIsIklkIjoiMDUxYTMyZTQtZmYwZS00NzIyLTkzODAtNjY5ZGU2NGZlNWFiIiwiSW1wb3J0SWQiOm51bGwsIlRpdGxlIjoiT3BlbiBBUEkgU3BlY2lmaWNhdGlvbiBQcm9qZWN0IEtpY2tvZmYiLCJOb3RlIjpudWxsLCJIeXBlcmxpbmsiOnsiJGlkIjoiMTk1IiwiQWRkcmVzcyI6bnVsbCwiU3ViQWRkcmVzcyI6bnVsbH0sIklzQ2hhbmdlZCI6ZmFsc2UsIklzTmV3IjpmYWxzZX0seyIkaWQiOiIxOTYiLCJEYXRlIjoiMjAxNy0xMC0xNlQyMzo1OTowMFoiLCJTdHlsZSI6eyIkaWQiOiIxOTciLCJTaGFwZSI6MiwiQ29ubmVjdG9yTWFyZ2luIjp7IiRyZWYiOiI1NCJ9LCJDb25uZWN0b3JTdHlsZSI6eyIkaWQiOiIxOTgiLCJMaW5lQ29sb3IiOnsiJGlkIjoiMTk5IiwiJHR5cGUiOiJOTFJFLkNvbW1vbi5Eb20uU29saWRDb2xvckJydXNoLCBOTFJFLkNvbW1vbiIsIkNvbG9yIjp7IiRpZCI6IjIwMCIsIkEiOjg5LCJSIjoxMTIsIkciOjE3MywiQiI6NzF9fSwiTGluZVdlaWdodCI6MS4wLCJMaW5lVHlwZSI6MCwiUGFyZW50U3R5bGUiOnsiJHJlZiI6IjU1In19LCJJc0JlbG93VGltZWJhbmQiOmZhbHNlLCJQb3NpdGlvbk9uVGFzayI6MCwiSGlkZURhdGUiOmZhbHNlLCJTaGFwZVNpemUiOjEsIlNwYWNpbmciOjIuMCwiUGFkZGluZyI6eyIkcmVmIjoiNTgifSwiU2hhcGVTdHlsZSI6eyIkaWQiOiIyMDEiLCJNYXJnaW4iOnsiJHJlZiI6IjYwIn0sIlBhZGRpbmciOnsiJHJlZiI6IjYxIn0sIkJhY2tncm91bmQiOnsiJGlkIjoiMjAyIiwiQ29sb3IiOnsiJGlkIjoiMjAzIiwiQSI6MjU1LCJSIjoyLCJHIjoxNzgsIkIiOjIzOH19LCJJc1Zpc2libGUiOnRydWUsIldpZHRoIjoxOC4wLCJIZWlnaHQiOjIwLjAsIkJvcmRlclN0eWxlIjp7IiRpZCI6IjIwNCIsIkxpbmVDb2xvciI6eyIkcmVmIjoiNjUifSwiTGluZVdlaWdodCI6MC4wLCJMaW5lVHlwZSI6MCwiUGFyZW50U3R5bGUiOnsiJHJlZiI6IjY0In19LCJQYXJlbnRTdHlsZSI6eyIkcmVmIjoiNTkifX0sIlRpdGxlU3R5bGUiOnsiJGlkIjoiMjA1IiwiRm9udFNldHRpbmdzIjp7IiRpZCI6IjIwNiIsIkZvbnRTaXplIjoxMSwiRm9udE5hbWUiOiJDYWxpYnJpIiwiSXNCb2xkIjp0cnVlLCJJc0l0YWxpYyI6ZmFsc2UsIklzVW5kZXJsaW5lZCI6ZmFsc2UsIlBhcmVudFN0eWxlIjp7IiRyZWYiOiI2OCJ9fSwiQXV0b1NpemUiOjAsIkZvcmVncm91bmQiOnsiJHJlZiI6IjY5In0sIk1heFdpZHRoIjoyMDAuMCwiTWF4SGVpZ2h0IjoiSW5maW5pdHkiLCJTbWFydEZvcmVncm91bmRJc0FjdGl2ZSI6ZmFsc2UsIkhvcml6b250YWxBbGlnbm1lbnQiOjAsIlZlcnRpY2FsQWxpZ25tZW50IjowLCJTbWFydEZvcmVncm91bmQiOm51bGwsIkJhY2tncm91bmRGaWxsVHlwZSI6MCwiTWFyZ2luIjp7IiRyZWYiOiI3MSJ9LCJQYWRkaW5nIjp7IiRyZWYiOiI3MiJ9LCJCYWNrZ3JvdW5kIjp7IiRyZWYiOiI3MyJ9LCJJc1Zpc2libGUiOnRydWUsIldpZHRoIjowLjAsIkhlaWdodCI6MC4wLCJCb3JkZXJTdHlsZSI6eyIkaWQiOiIyMDciLCJMaW5lQ29sb3IiOm51bGwsIkxpbmVXZWlnaHQiOjAuMCwiTGluZVR5cGUiOjAsIlBhcmVudFN0eWxlIjpudWxsfSwiUGFyZW50U3R5bGUiOnsiJHJlZiI6IjY3In19LCJEYXRlU3R5bGUiOnsiJGlkIjoiMjA4IiwiRm9udFNldHRpbmdzIjp7IiRpZCI6IjIwOSIsIkZvbnRTaXplIjoxMCwiRm9udE5hbWUiOiJDYWxpYnJpIiwiSXNCb2xkIjpmYWxzZSwiSXNJdGFsaWMiOmZhbHNlLCJJc1VuZGVybGluZWQiOmZhbHNlLCJQYXJlbnRTdHlsZSI6eyIkcmVmIjoiNzUifX0sIkF1dG9TaXplIjowLCJGb3JlZ3JvdW5kIjp7IiRyZWYiOiI3NiJ9LCJNYXhXaWR0aCI6MjAwLjAsIk1heEhlaWdodCI6IkluZmluaXR5IiwiU21hcnRGb3JlZ3JvdW5kSXNBY3RpdmUiOmZhbHNlLCJIb3Jpem9udGFsQWxpZ25tZW50IjowLCJWZXJ0aWNhbEFsaWdubWVudCI6MCwiU21hcnRGb3JlZ3JvdW5kIjpudWxsLCJCYWNrZ3JvdW5kRmlsbFR5cGUiOjAsIk1hcmdpbiI6eyIkcmVmIjoiNzgifSwiUGFkZGluZyI6eyIkcmVmIjoiNzkifSwiQmFja2dyb3VuZCI6eyIkcmVmIjoiODAifSwiSXNWaXNpYmxlIjp0cnVlLCJXaWR0aCI6MC4wLCJIZWlnaHQiOjAuMCwiQm9yZGVyU3R5bGUiOnsiJGlkIjoiMjEwIiwiTGluZUNvbG9yIjpudWxsLCJMaW5lV2VpZ2h0IjowLjAsIkxpbmVUeXBlIjowLCJQYXJlbnRTdHlsZSI6bnVsbH0sIlBhcmVudFN0eWxlIjp7IiRyZWYiOiI3NCJ9fSwiRGF0ZUZvcm1hdCI6eyIkcmVmIjoiODEifSwiSXNWaXNpYmxlIjp0cnVlLCJQYXJlbnRTdHlsZSI6eyIkcmVmIjoiNTMifX0sIkluZGV4IjozLCJQZXJjZW50YWdlQ29tcGxldGUiOm51bGwsIlBvc2l0aW9uIjp7IlJhdGlvIjowLjAsIklzQ3VzdG9tIjpmYWxzZX0sIkRhdGVGb3JtYXQiOnsiJHJlZiI6IjgxIn0sIlJlbGF0ZWRUYXNrSWQiOiIwMDAwMDAwMC0wMDAwLTAwMDAtMDAwMC0wMDAwMDAwMDAwMDAiLCJJZCI6IjlmODYwZjhkLTY1ZWUtNGFhYy04NTAzLTlmMzBjMmZmY2YzMyIsIkltcG9ydElkIjpudWxsLCJUaXRsZSI6IlNJQk9TIE9TUyBMYXVuY2giLCJOb3RlIjpudWxsLCJIeXBlcmxpbmsiOnsiJGlkIjoiMjExIiwiQWRkcmVzcyI6bnVsbCwiU3ViQWRkcmVzcyI6bnVsbH0sIklzQ2hhbmdlZCI6ZmFsc2UsIklzTmV3IjpmYWxzZX0seyIkaWQiOiIyMTIiLCJEYXRlIjoiMjAxOC0wMi0xNFQyMzo1OTowMFoiLCJTdHlsZSI6eyIkaWQiOiIyMTMiLCJTaGFwZSI6MiwiQ29ubmVjdG9yTWFyZ2luIjp7IiRyZWYiOiI1NCJ9LCJDb25uZWN0b3JTdHlsZSI6eyIkaWQiOiIyMTQiLCJMaW5lQ29sb3IiOnsiJGlkIjoiMjE1IiwiJHR5cGUiOiJOTFJFLkNvbW1vbi5Eb20uU29saWRDb2xvckJydXNoLCBOTFJFLkNvbW1vbiIsIkNvbG9yIjp7IiRpZCI6IjIxNiIsIkEiOjg5LCJSIjoyMzcsIkciOjEyNSwiQiI6NDl9fSwiTGluZVdlaWdodCI6MS4wLCJMaW5lVHlwZSI6MCwiUGFyZW50U3R5bGUiOnsiJHJlZiI6IjU1In19LCJJc0JlbG93VGltZWJhbmQiOmZhbHNlLCJQb3NpdGlvbk9uVGFzayI6MCwiSGlkZURhdGUiOmZhbHNlLCJTaGFwZVNpemUiOjEsIlNwYWNpbmciOjIuMCwiUGFkZGluZyI6eyIkcmVmIjoiNTgifSwiU2hhcGVTdHlsZSI6eyIkaWQiOiIyMTciLCJNYXJnaW4iOnsiJHJlZiI6IjYwIn0sIlBhZGRpbmciOnsiJHJlZiI6IjYxIn0sIkJhY2tncm91bmQiOnsiJGlkIjoiMjE4IiwiQ29sb3IiOnsiJGlkIjoiMjE5IiwiQSI6MjU1LCJSIjoxMTEsIkciOjQ5LCJCIjoxNTJ9fSwiSXNWaXNpYmxlIjp0cnVlLCJXaWR0aCI6MTguMCwiSGVpZ2h0IjoyMC4wLCJCb3JkZXJTdHlsZSI6eyIkaWQiOiIyMjAiLCJMaW5lQ29sb3IiOnsiJHJlZiI6IjY1In0sIkxpbmVXZWlnaHQiOjAuMCwiTGluZVR5cGUiOjAsIlBhcmVudFN0eWxlIjp7IiRyZWYiOiI2NCJ9fSwiUGFyZW50U3R5bGUiOnsiJHJlZiI6IjU5In19LCJUaXRsZVN0eWxlIjp7IiRpZCI6IjIyMSIsIkZvbnRTZXR0aW5ncyI6eyIkaWQiOiIyMjIiLCJGb250U2l6ZSI6MTEsIkZvbnROYW1lIjoiQ2FsaWJyaSIsIklzQm9sZCI6dHJ1ZSwiSXNJdGFsaWMiOmZhbHNlLCJJc1VuZGVybGluZWQiOmZhbHNlLCJQYXJlbnRTdHlsZSI6eyIkcmVmIjoiNjgifX0sIkF1dG9TaXplIjowLCJGb3JlZ3JvdW5kIjp7IiRyZWYiOiI2OSJ9LCJNYXhXaWR0aCI6MjAwLjAsIk1heEhlaWdodCI6IkluZmluaXR5IiwiU21hcnRGb3JlZ3JvdW5kSXNBY3RpdmUiOmZhbHNlLCJIb3Jpem9udGFsQWxpZ25tZW50IjowLCJWZXJ0aWNhbEFsaWdubWVudCI6MCwiU21hcnRGb3JlZ3JvdW5kIjpudWxsLCJCYWNrZ3JvdW5kRmlsbFR5cGUiOjAsIk1hcmdpbiI6eyIkcmVmIjoiNzEifSwiUGFkZGluZyI6eyIkcmVmIjoiNzIifSwiQmFja2dyb3VuZCI6eyIkcmVmIjoiNzMifSwiSXNWaXNpYmxlIjp0cnVlLCJXaWR0aCI6MC4wLCJIZWlnaHQiOjAuMCwiQm9yZGVyU3R5bGUiOnsiJGlkIjoiMjIzIiwiTGluZUNvbG9yIjpudWxsLCJMaW5lV2VpZ2h0IjowLjAsIkxpbmVUeXBlIjowLCJQYXJlbnRTdHlsZSI6bnVsbH0sIlBhcmVudFN0eWxlIjp7IiRyZWYiOiI2NyJ9fSwiRGF0ZVN0eWxlIjp7IiRpZCI6IjIyNCIsIkZvbnRTZXR0aW5ncyI6eyIkaWQiOiIyMjUiLCJGb250U2l6ZSI6MTAsIkZvbnROYW1lIjoiQ2FsaWJyaSIsIklzQm9sZCI6ZmFsc2UsIklzSXRhbGljIjpmYWxzZSwiSXNVbmRlcmxpbmVkIjpmYWxzZSwiUGFyZW50U3R5bGUiOnsiJHJlZiI6Ijc1In19LCJBdXRvU2l6ZSI6MCwiRm9yZWdyb3VuZCI6eyIkcmVmIjoiNzYifSwiTWF4V2lkdGgiOjIwMC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yNiIsIkxpbmVDb2xvciI6bnVsbCwiTGluZVdlaWdodCI6MC4wLCJMaW5lVHlwZSI6MCwiUGFyZW50U3R5bGUiOm51bGx9LCJQYXJlbnRTdHlsZSI6eyIkcmVmIjoiNzQifX0sIkRhdGVGb3JtYXQiOnsiJHJlZiI6IjgxIn0sIklzVmlzaWJsZSI6dHJ1ZSwiUGFyZW50U3R5bGUiOnsiJHJlZiI6IjUzIn19LCJJbmRleCI6NCwiUGVyY2VudGFnZUNvbXBsZXRlIjpudWxsLCJQb3NpdGlvbiI6eyJSYXRpbyI6MC4wLCJJc0N1c3RvbSI6ZmFsc2V9LCJEYXRlRm9ybWF0Ijp7IiRyZWYiOiI4MSJ9LCJSZWxhdGVkVGFza0lkIjoiMDAwMDAwMDAtMDAwMC0wMDAwLTAwMDAtMDAwMDAwMDAwMDAwIiwiSWQiOiIyYjE0N2M0OC0zMzlmLTQzNDgtOTJhNS1lZjE4MzZlYTM1OTciLCJJbXBvcnRJZCI6bnVsbCwiVGl0bGUiOiJBUEkgMS4wIFNwZWNpZmljYXRpb24gTGF1bmNoIiwiTm90ZSI6bnVsbCwiSHlwZXJsaW5rIjp7IiRpZCI6IjIyNyIsIkFkZHJlc3MiOm51bGwsIlN1YkFkZHJlc3MiOm51bGx9LCJJc0NoYW5nZWQiOmZhbHNlLCJJc05ldyI6ZmFsc2V9LHsiJGlkIjoiMjI4IiwiRGF0ZSI6IjIwMTgtMDQtMDFUMDA6MDA6MDBaIiwiU3R5bGUiOnsiJGlkIjoiMjI5IiwiU2hhcGUiOjIsIkNvbm5lY3Rvck1hcmdpbiI6eyIkcmVmIjoiNTQifSwiQ29ubmVjdG9yU3R5bGUiOnsiJGlkIjoiMjMwIiwiTGluZUNvbG9yIjp7IiRyZWYiOiI1NiJ9LCJMaW5lV2VpZ2h0IjoxLjAsIkxpbmVUeXBlIjowLCJQYXJlbnRTdHlsZSI6bnVsbH0sIklzQmVsb3dUaW1lYmFuZCI6ZmFsc2UsIlBvc2l0aW9uT25UYXNrIjowLCJIaWRlRGF0ZSI6ZmFsc2UsIlNoYXBlU2l6ZSI6MSwiU3BhY2luZyI6Mi4wLCJQYWRkaW5nIjp7IiRyZWYiOiI1OCJ9LCJTaGFwZVN0eWxlIjp7IiRpZCI6IjIzMSIsIk1hcmdpbiI6eyIkcmVmIjoiNjAifSwiUGFkZGluZyI6eyIkcmVmIjoiNjEifSwiQmFja2dyb3VuZCI6eyIkaWQiOiIyMzIiLCJDb2xvciI6eyIkaWQiOiIyMzMiLCJBIjoyNTUsIlIiOjQ3LCJHIjo1NCwiQiI6MTUzfX0sIklzVmlzaWJsZSI6dHJ1ZSwiV2lkdGgiOjE4LjAsIkhlaWdodCI6MjAuMCwiQm9yZGVyU3R5bGUiOnsiJGlkIjoiMjM0IiwiTGluZUNvbG9yIjp7IiRyZWYiOiI2NSJ9LCJMaW5lV2VpZ2h0IjowLjAsIkxpbmVUeXBlIjowLCJQYXJlbnRTdHlsZSI6bnVsbH0sIlBhcmVudFN0eWxlIjpudWxsfSwiVGl0bGVTdHlsZSI6eyIkaWQiOiIyMzUiLCJGb250U2V0dGluZ3MiOnsiJGlkIjoiMjM2IiwiRm9udFNpemUiOjExLCJGb250TmFtZSI6IkNhbGlicmkiLCJJc0JvbGQiOnRydWUsIklzSXRhbGljIjpmYWxzZSwiSXNVbmRlcmxpbmVkIjpmYWxzZSwiUGFyZW50U3R5bGUiOm51bGx9LCJBdXRvU2l6ZSI6MCwiRm9yZWdyb3VuZCI6eyIkcmVmIjoiNjkifSwiTWF4V2lkdGgiOjIwMC4wLCJNYXhIZWlnaHQiOiJJbmZpbml0eSIsIlNtYXJ0Rm9yZWdyb3VuZElzQWN0aXZlIjpmYWxzZSwiSG9yaXpvbnRhbEFsaWdubWVudCI6MCwiVmVydGljYWxBbGlnbm1lbnQiOjAsIlNtYXJ0Rm9yZWdyb3VuZCI6bnVsbCwiQmFja2dyb3VuZEZpbGxUeXBlIjowLCJNYXJnaW4iOnsiJHJlZiI6IjcxIn0sIlBhZGRpbmciOnsiJHJlZiI6IjcyIn0sIkJhY2tncm91bmQiOnsiJHJlZiI6IjczIn0sIklzVmlzaWJsZSI6dHJ1ZSwiV2lkdGgiOjAuMCwiSGVpZ2h0IjowLjAsIkJvcmRlclN0eWxlIjp7IiRpZCI6IjIzNyIsIkxpbmVDb2xvciI6bnVsbCwiTGluZVdlaWdodCI6MC4wLCJMaW5lVHlwZSI6MCwiUGFyZW50U3R5bGUiOm51bGx9LCJQYXJlbnRTdHlsZSI6bnVsbH0sIkRhdGVTdHlsZSI6eyIkaWQiOiIyMzgiLCJGb250U2V0dGluZ3MiOnsiJGlkIjoiMjM5IiwiRm9udFNpemUiOjEwLCJGb250TmFtZSI6IkNhbGlicmkiLCJJc0JvbGQiOmZhbHNlLCJJc0l0YWxpYyI6ZmFsc2UsIklzVW5kZXJsaW5lZCI6ZmFsc2UsIlBhcmVudFN0eWxlIjpudWxsfSwiQXV0b1NpemUiOjAsIkZvcmVncm91bmQiOnsiJHJlZiI6Ijc2In0sIk1heFdpZHRoIjoyMDAuMCwiTWF4SGVpZ2h0IjoiSW5maW5pdHkiLCJTbWFydEZvcmVncm91bmRJc0FjdGl2ZSI6ZmFsc2UsIkhvcml6b250YWxBbGlnbm1lbnQiOjAsIlZlcnRpY2FsQWxpZ25tZW50IjowLCJTbWFydEZvcmVncm91bmQiOm51bGwsIkJhY2tncm91bmRGaWxsVHlwZSI6MCwiTWFyZ2luIjp7IiRyZWYiOiI3OCJ9LCJQYWRkaW5nIjp7IiRyZWYiOiI3OSJ9LCJCYWNrZ3JvdW5kIjp7IiRyZWYiOiI4MCJ9LCJJc1Zpc2libGUiOnRydWUsIldpZHRoIjowLjAsIkhlaWdodCI6MC4wLCJCb3JkZXJTdHlsZSI6eyIkaWQiOiIyNDAiLCJMaW5lQ29sb3IiOm51bGwsIkxpbmVXZWlnaHQiOjAuMCwiTGluZVR5cGUiOjAsIlBhcmVudFN0eWxlIjpudWxsfSwiUGFyZW50U3R5bGUiOm51bGx9LCJEYXRlRm9ybWF0Ijp7IiRyZWYiOiI4MSJ9LCJJc1Zpc2libGUiOnRydWUsIlBhcmVudFN0eWxlIjpudWxsfSwiSW5kZXgiOjgsIlBlcmNlbnRhZ2VDb21wbGV0ZSI6bnVsbCwiUG9zaXRpb24iOnsiUmF0aW8iOjAuMCwiSXNDdXN0b20iOmZhbHNlfSwiRGF0ZUZvcm1hdCI6eyIkcmVmIjoiODEifSwiUmVsYXRlZFRhc2tJZCI6IjAwMDAwMDAwLTAwMDAtMDAwMC0wMDAwLTAwMDAwMDAwMDAwMCIsIklkIjoiNTVlN2U3MzAtMzE3YS00ZDA3LWFiODAtN2EyNDRiMGFlYzQxIiwiSW1wb3J0SWQiOm51bGwsIlRpdGxlIjoiRmlyc3QgQ29tbXVuaXR5IE1lZXRpbmcgaW4gSm9oYW5uZXNidXJnIiwiTm90ZSI6bnVsbCwiSHlwZXJsaW5rIjp7IiRpZCI6IjI0MSIsIkFkZHJlc3MiOm51bGwsIlN1YkFkZHJlc3MiOm51bGx9LCJJc0NoYW5nZWQiOmZhbHNlLCJJc05ldyI6ZmFsc2V9LHsiJGlkIjoiMjQyIiwiRGF0ZSI6IjIwMTgtMTEtMjJUMDA6MDA6MDBaIiwiU3R5bGUiOnsiJGlkIjoiMjQzIiwiU2hhcGUiOjIsIkNvbm5lY3Rvck1hcmdpbiI6eyIkcmVmIjoiNTQifSwiQ29ubmVjdG9yU3R5bGUiOnsiJGlkIjoiMjQ0IiwiTGluZUNvbG9yIjp7IiRyZWYiOiI1NiJ9LCJMaW5lV2VpZ2h0IjoxLjAsIkxpbmVUeXBlIjowLCJQYXJlbnRTdHlsZSI6bnVsbH0sIklzQmVsb3dUaW1lYmFuZCI6ZmFsc2UsIlBvc2l0aW9uT25UYXNrIjowLCJIaWRlRGF0ZSI6ZmFsc2UsIlNoYXBlU2l6ZSI6MSwiU3BhY2luZyI6Mi4wLCJQYWRkaW5nIjp7IiRyZWYiOiI1OCJ9LCJTaGFwZVN0eWxlIjp7IiRpZCI6IjI0NSIsIk1hcmdpbiI6eyIkcmVmIjoiNjAifSwiUGFkZGluZyI6eyIkcmVmIjoiNjEifSwiQmFja2dyb3VuZCI6eyIkaWQiOiIyNDYiLCJDb2xvciI6eyIkaWQiOiIyNDciLCJBIjoyNTUsIlIiOjE1MCwiRyI6MjE0LCJCIjo2Nn19LCJJc1Zpc2libGUiOnRydWUsIldpZHRoIjoxOC4wLCJIZWlnaHQiOjIwLjAsIkJvcmRlclN0eWxlIjp7IiRpZCI6IjI0OCIsIkxpbmVDb2xvciI6eyIkcmVmIjoiNjUifSwiTGluZVdlaWdodCI6MC4wLCJMaW5lVHlwZSI6MCwiUGFyZW50U3R5bGUiOm51bGx9LCJQYXJlbnRTdHlsZSI6bnVsbH0sIlRpdGxlU3R5bGUiOnsiJGlkIjoiMjQ5IiwiRm9udFNldHRpbmdzIjp7IiRpZCI6IjI1MCIsIkZvbnRTaXplIjoxMSwiRm9udE5hbWUiOiJDYWxpYnJpIiwiSXNCb2xkIjp0cnVlLCJJc0l0YWxpYyI6ZmFsc2UsIklzVW5kZXJsaW5lZCI6ZmFsc2UsIlBhcmVudFN0eWxlIjpudWxsfSwiQXV0b1NpemUiOjAsIkZvcmVncm91bmQiOnsiJHJlZiI6IjY5In0sIk1heFdpZHRoIjoyMDAuMCwiTWF4SGVpZ2h0IjoiSW5maW5pdHkiLCJTbWFydEZvcmVncm91bmRJc0FjdGl2ZSI6ZmFsc2UsIkhvcml6b250YWxBbGlnbm1lbnQiOjAsIlZlcnRpY2FsQWxpZ25tZW50IjowLCJTbWFydEZvcmVncm91bmQiOm51bGwsIkJhY2tncm91bmRGaWxsVHlwZSI6MCwiTWFyZ2luIjp7IiRyZWYiOiI3MSJ9LCJQYWRkaW5nIjp7IiRyZWYiOiI3MiJ9LCJCYWNrZ3JvdW5kIjp7IiRyZWYiOiI3MyJ9LCJJc1Zpc2libGUiOnRydWUsIldpZHRoIjowLjAsIkhlaWdodCI6MC4wLCJCb3JkZXJTdHlsZSI6eyIkaWQiOiIyNTEiLCJMaW5lQ29sb3IiOm51bGwsIkxpbmVXZWlnaHQiOjAuMCwiTGluZVR5cGUiOjAsIlBhcmVudFN0eWxlIjpudWxsfSwiUGFyZW50U3R5bGUiOm51bGx9LCJEYXRlU3R5bGUiOnsiJGlkIjoiMjUyIiwiRm9udFNldHRpbmdzIjp7IiRpZCI6IjI1MyIsIkZvbnRTaXplIjoxMCwiRm9udE5hbWUiOiJDYWxpYnJpIiwiSXNCb2xkIjpmYWxzZSwiSXNJdGFsaWMiOmZhbHNlLCJJc1VuZGVybGluZWQiOmZhbHNlLCJQYXJlbnRTdHlsZSI6bnVsbH0sIkF1dG9TaXplIjowLCJGb3JlZ3JvdW5kIjp7IiRyZWYiOiI3NiJ9LCJNYXhXaWR0aCI6MjAwLjAsIk1heEhlaWdodCI6IkluZmluaXR5IiwiU21hcnRGb3JlZ3JvdW5kSXNBY3RpdmUiOmZhbHNlLCJIb3Jpem9udGFsQWxpZ25tZW50IjowLCJWZXJ0aWNhbEFsaWdubWVudCI6MCwiU21hcnRGb3JlZ3JvdW5kIjpudWxsLCJCYWNrZ3JvdW5kRmlsbFR5cGUiOjAsIk1hcmdpbiI6eyIkcmVmIjoiNzgifSwiUGFkZGluZyI6eyIkcmVmIjoiNzkifSwiQmFja2dyb3VuZCI6eyIkcmVmIjoiODAifSwiSXNWaXNpYmxlIjp0cnVlLCJXaWR0aCI6MC4wLCJIZWlnaHQiOjAuMCwiQm9yZGVyU3R5bGUiOnsiJGlkIjoiMjU0IiwiTGluZUNvbG9yIjpudWxsLCJMaW5lV2VpZ2h0IjowLjAsIkxpbmVUeXBlIjowLCJQYXJlbnRTdHlsZSI6bnVsbH0sIlBhcmVudFN0eWxlIjpudWxsfSwiRGF0ZUZvcm1hdCI6eyIkcmVmIjoiODEifSwiSXNWaXNpYmxlIjp0cnVlLCJQYXJlbnRTdHlsZSI6bnVsbH0sIkluZGV4Ijo5LCJQZXJjZW50YWdlQ29tcGxldGUiOm51bGwsIlBvc2l0aW9uIjp7IlJhdGlvIjowLjAsIklzQ3VzdG9tIjpmYWxzZX0sIkRhdGVGb3JtYXQiOnsiJHJlZiI6IjgxIn0sIlJlbGF0ZWRUYXNrSWQiOiIwMDAwMDAwMC0wMDAwLTAwMDAtMDAwMC0wMDAwMDAwMDAwMDAiLCJJZCI6ImM4N2UwNTZjLTdhM2ItNDI3Yy04NWJhLWJjODljMmFhYTY0MyIsIkltcG9ydElkIjpudWxsLCJUaXRsZSI6Ik1vd2FsaTogT3JhbmdlIGFuZCBNVE4gbGF1bmNoIHBhbi1BZnJpY2FuIG1vYmlsZSBtb25leSBpbnRlcm9wZXJhYmlsaXR5IiwiTm90ZSI6bnVsbCwiSHlwZXJsaW5rIjp7IiRpZCI6IjI1NSIsIkFkZHJlc3MiOm51bGwsIlN1YkFkZHJlc3MiOm51bGx9LCJJc0NoYW5nZWQiOmZhbHNlLCJJc05ldyI6ZmFsc2V9LHsiJGlkIjoiMjU2IiwiRGF0ZSI6IjIwMTktMDItMTRUMjM6NTk6MDBaIiwiU3R5bGUiOnsiJGlkIjoiMjU3IiwiU2hhcGUiOjIsIkNvbm5lY3Rvck1hcmdpbiI6eyIkcmVmIjoiNTQifSwiQ29ubmVjdG9yU3R5bGUiOnsiJGlkIjoiMjU4IiwiTGluZUNvbG9yIjp7IiRyZWYiOiI1NiJ9LCJMaW5lV2VpZ2h0IjoxLjAsIkxpbmVUeXBlIjowLCJQYXJlbnRTdHlsZSI6bnVsbH0sIklzQmVsb3dUaW1lYmFuZCI6ZmFsc2UsIlBvc2l0aW9uT25UYXNrIjowLCJIaWRlRGF0ZSI6ZmFsc2UsIlNoYXBlU2l6ZSI6MSwiU3BhY2luZyI6Mi4wLCJQYWRkaW5nIjp7IiRyZWYiOiI1OCJ9LCJTaGFwZVN0eWxlIjp7IiRpZCI6IjI1OSIsIk1hcmdpbiI6eyIkcmVmIjoiNjAifSwiUGFkZGluZyI6eyIkcmVmIjoiNjEifSwiQmFja2dyb3VuZCI6eyIkaWQiOiIyNjAiLCJDb2xvciI6eyIkaWQiOiIyNjEiLCJBIjoyNTUsIlIiOjE5NSwiRyI6MTY0LCJCIjoxMTZ9fSwiSXNWaXNpYmxlIjp0cnVlLCJXaWR0aCI6MTguMCwiSGVpZ2h0IjoyMC4wLCJCb3JkZXJTdHlsZSI6eyIkaWQiOiIyNjIiLCJMaW5lQ29sb3IiOnsiJHJlZiI6IjY1In0sIkxpbmVXZWlnaHQiOjAuMCwiTGluZVR5cGUiOjAsIlBhcmVudFN0eWxlIjpudWxsfSwiUGFyZW50U3R5bGUiOm51bGx9LCJUaXRsZVN0eWxlIjp7IiRpZCI6IjI2MyIsIkZvbnRTZXR0aW5ncyI6eyIkaWQiOiIyNjQiLCJGb250U2l6ZSI6MTEsIkZvbnROYW1lIjoiQ2FsaWJyaSIsIklzQm9sZCI6dHJ1ZSwiSXNJdGFsaWMiOmZhbHNlLCJJc1VuZGVybGluZWQiOmZhbHNlLCJQYXJlbnRTdHlsZSI6bnVsbH0sIkF1dG9TaXplIjowLCJGb3JlZ3JvdW5kIjp7IiRyZWYiOiI2OSJ9LCJNYXhXaWR0aCI6MjAwLjAsIk1heEhlaWdodCI6IkluZmluaXR5IiwiU21hcnRGb3JlZ3JvdW5kSXNBY3RpdmUiOmZhbHNlLCJIb3Jpem9udGFsQWxpZ25tZW50IjowLCJWZXJ0aWNhbEFsaWdubWVudCI6MCwiU21hcnRGb3JlZ3JvdW5kIjpudWxsLCJCYWNrZ3JvdW5kRmlsbFR5cGUiOjAsIk1hcmdpbiI6eyIkcmVmIjoiNzEifSwiUGFkZGluZyI6eyIkcmVmIjoiNzIifSwiQmFja2dyb3VuZCI6eyIkcmVmIjoiNzMifSwiSXNWaXNpYmxlIjp0cnVlLCJXaWR0aCI6MC4wLCJIZWlnaHQiOjAuMCwiQm9yZGVyU3R5bGUiOnsiJGlkIjoiMjY1IiwiTGluZUNvbG9yIjpudWxsLCJMaW5lV2VpZ2h0IjowLjAsIkxpbmVUeXBlIjowLCJQYXJlbnRTdHlsZSI6bnVsbH0sIlBhcmVudFN0eWxlIjpudWxsfSwiRGF0ZVN0eWxlIjp7IiRpZCI6IjI2NiIsIkZvbnRTZXR0aW5ncyI6eyIkaWQiOiIyNjciLCJGb250U2l6ZSI6MTAsIkZvbnROYW1lIjoiQ2FsaWJyaSIsIklzQm9sZCI6ZmFsc2UsIklzSXRhbGljIjpmYWxzZSwiSXNVbmRlcmxpbmVkIjpmYWxzZSwiUGFyZW50U3R5bGUiOm51bGx9LCJBdXRvU2l6ZSI6MCwiRm9yZWdyb3VuZCI6eyIkcmVmIjoiNzYifSwiTWF4V2lkdGgiOjIwMC4wLCJNYXhIZWlnaHQiOiJJbmZpbml0eSIsIlNtYXJ0Rm9yZWdyb3VuZElzQWN0aXZlIjpmYWxzZSwiSG9yaXpvbnRhbEFsaWdubWVudCI6MCwiVmVydGljYWxBbGlnbm1lbnQiOjAsIlNtYXJ0Rm9yZWdyb3VuZCI6bnVsbCwiQmFja2dyb3VuZEZpbGxUeXBlIjowLCJNYXJnaW4iOnsiJHJlZiI6Ijc4In0sIlBhZGRpbmciOnsiJHJlZiI6Ijc5In0sIkJhY2tncm91bmQiOnsiJHJlZiI6IjgwIn0sIklzVmlzaWJsZSI6dHJ1ZSwiV2lkdGgiOjAuMCwiSGVpZ2h0IjowLjAsIkJvcmRlclN0eWxlIjp7IiRpZCI6IjI2OCIsIkxpbmVDb2xvciI6bnVsbCwiTGluZVdlaWdodCI6MC4wLCJMaW5lVHlwZSI6MCwiUGFyZW50U3R5bGUiOm51bGx9LCJQYXJlbnRTdHlsZSI6bnVsbH0sIkRhdGVGb3JtYXQiOnsiJHJlZiI6IjgxIn0sIklzVmlzaWJsZSI6dHJ1ZSwiUGFyZW50U3R5bGUiOm51bGx9LCJJbmRleCI6MTEsIlBlcmNlbnRhZ2VDb21wbGV0ZSI6bnVsbCwiUG9zaXRpb24iOnsiUmF0aW8iOjAuMCwiSXNDdXN0b20iOmZhbHNlfSwiRGF0ZUZvcm1hdCI6eyIkcmVmIjoiODEifSwiUmVsYXRlZFRhc2tJZCI6IjAwMDAwMDAwLTAwMDAtMDAwMC0wMDAwLTAwMDAwMDAwMDAwMCIsIklkIjoiYjkxMTNlZWYtOTkzMC00OTY0LWE4NWUtMTM3NmU3ZDMwNWY1IiwiSW1wb3J0SWQiOm51bGwsIlRpdGxlIjoiVElQczogQmFuayBvZiBUYW56YW5pYSBsYXVuY2hlcyBzaW5nbGUgcGF5bWVudCBzeXN0ZW1cciIsIk5vdGUiOm51bGwsIkh5cGVybGluayI6eyIkaWQiOiIyNjkiLCJBZGRyZXNzIjpudWxsLCJTdWJBZGRyZXNzIjpudWxsfSwiSXNDaGFuZ2VkIjpmYWxzZSwiSXNOZXciOmZhbHNlfSx7IiRpZCI6IjI3MCIsIkRhdGUiOiIyMDIwLTA1LTA2VDIzOjU5OjAwWiIsIlN0eWxlIjp7IiRpZCI6IjI3MSIsIlNoYXBlIjoyLCJDb25uZWN0b3JNYXJnaW4iOnsiJHJlZiI6IjU0In0sIkNvbm5lY3RvclN0eWxlIjp7IiRpZCI6IjI3MiIsIkxpbmVDb2xvciI6eyIkcmVmIjoiNTYifSwiTGluZVdlaWdodCI6MS4wLCJMaW5lVHlwZSI6MCwiUGFyZW50U3R5bGUiOm51bGx9LCJJc0JlbG93VGltZWJhbmQiOmZhbHNlLCJQb3NpdGlvbk9uVGFzayI6MCwiSGlkZURhdGUiOmZhbHNlLCJTaGFwZVNpemUiOjEsIlNwYWNpbmciOjIuMCwiUGFkZGluZyI6eyIkcmVmIjoiNTgifSwiU2hhcGVTdHlsZSI6eyIkaWQiOiIyNzMiLCJNYXJnaW4iOnsiJHJlZiI6IjYwIn0sIlBhZGRpbmciOnsiJHJlZiI6IjYxIn0sIkJhY2tncm91bmQiOnsiJGlkIjoiMjc0IiwiQ29sb3IiOnsiJGlkIjoiMjc1IiwiQSI6MjU1LCJSIjoxOTUsIkciOjE2NCwiQiI6MTE2fX0sIklzVmlzaWJsZSI6dHJ1ZSwiV2lkdGgiOjE4LjAsIkhlaWdodCI6MjAuMCwiQm9yZGVyU3R5bGUiOnsiJGlkIjoiMjc2IiwiTGluZUNvbG9yIjp7IiRyZWYiOiI2NSJ9LCJMaW5lV2VpZ2h0IjowLjAsIkxpbmVUeXBlIjowLCJQYXJlbnRTdHlsZSI6bnVsbH0sIlBhcmVudFN0eWxlIjpudWxsfSwiVGl0bGVTdHlsZSI6eyIkaWQiOiIyNzciLCJGb250U2V0dGluZ3MiOnsiJGlkIjoiMjc4IiwiRm9udFNpemUiOjExLCJGb250TmFtZSI6IkNhbGlicmkiLCJJc0JvbGQiOnRydWUsIklzSXRhbGljIjpmYWxzZSwiSXNVbmRlcmxpbmVkIjpmYWxzZSwiUGFyZW50U3R5bGUiOm51bGx9LCJBdXRvU2l6ZSI6MCwiRm9yZWdyb3VuZCI6eyIkcmVmIjoiNjkifSwiTWF4V2lkdGgiOjIwMC4wLCJNYXhIZWlnaHQiOiJJbmZpbml0eSIsIlNtYXJ0Rm9yZWdyb3VuZElzQWN0aXZlIjpmYWxzZSwiSG9yaXpvbnRhbEFsaWdubWVudCI6MCwiVmVydGljYWxBbGlnbm1lbnQiOjAsIlNtYXJ0Rm9yZWdyb3VuZCI6bnVsbCwiQmFja2dyb3VuZEZpbGxUeXBlIjowLCJNYXJnaW4iOnsiJHJlZiI6IjcxIn0sIlBhZGRpbmciOnsiJHJlZiI6IjcyIn0sIkJhY2tncm91bmQiOnsiJHJlZiI6IjczIn0sIklzVmlzaWJsZSI6dHJ1ZSwiV2lkdGgiOjAuMCwiSGVpZ2h0IjowLjAsIkJvcmRlclN0eWxlIjp7IiRpZCI6IjI3OSIsIkxpbmVDb2xvciI6bnVsbCwiTGluZVdlaWdodCI6MC4wLCJMaW5lVHlwZSI6MCwiUGFyZW50U3R5bGUiOm51bGx9LCJQYXJlbnRTdHlsZSI6bnVsbH0sIkRhdGVTdHlsZSI6eyIkaWQiOiIyODAiLCJGb250U2V0dGluZ3MiOnsiJGlkIjoiMjgxIiwiRm9udFNpemUiOjEwLCJGb250TmFtZSI6IkNhbGlicmkiLCJJc0JvbGQiOmZhbHNlLCJJc0l0YWxpYyI6ZmFsc2UsIklzVW5kZXJsaW5lZCI6ZmFsc2UsIlBhcmVudFN0eWxlIjpudWxsfSwiQXV0b1NpemUiOjAsIkZvcmVncm91bmQiOnsiJHJlZiI6Ijc2In0sIk1heFdpZHRoIjoyMDAuMCwiTWF4SGVpZ2h0IjoiSW5maW5pdHkiLCJTbWFydEZvcmVncm91bmRJc0FjdGl2ZSI6ZmFsc2UsIkhvcml6b250YWxBbGlnbm1lbnQiOjAsIlZlcnRpY2FsQWxpZ25tZW50IjowLCJTbWFydEZvcmVncm91bmQiOm51bGwsIkJhY2tncm91bmRGaWxsVHlwZSI6MCwiTWFyZ2luIjp7IiRyZWYiOiI3OCJ9LCJQYWRkaW5nIjp7IiRyZWYiOiI3OSJ9LCJCYWNrZ3JvdW5kIjp7IiRyZWYiOiI4MCJ9LCJJc1Zpc2libGUiOnRydWUsIldpZHRoIjowLjAsIkhlaWdodCI6MC4wLCJCb3JkZXJTdHlsZSI6eyIkaWQiOiIyODIiLCJMaW5lQ29sb3IiOm51bGwsIkxpbmVXZWlnaHQiOjAuMCwiTGluZVR5cGUiOjAsIlBhcmVudFN0eWxlIjpudWxsfSwiUGFyZW50U3R5bGUiOm51bGx9LCJEYXRlRm9ybWF0Ijp7IiRyZWYiOiI4MSJ9LCJJc1Zpc2libGUiOnRydWUsIlBhcmVudFN0eWxlIjpudWxsfSwiSW5kZXgiOjEyLCJQZXJjZW50YWdlQ29tcGxldGUiOm51bGwsIlBvc2l0aW9uIjp7IlJhdGlvIjowLjAsIklzQ3VzdG9tIjpmYWxzZX0sIkRhdGVGb3JtYXQiOnsiJHJlZiI6IjgxIn0sIlJlbGF0ZWRUYXNrSWQiOiIwMDAwMDAwMC0wMDAwLTAwMDAtMDAwMC0wMDAwMDAwMDAwMDAiLCJJZCI6IjVjOGRmNzRhLTg0ODEtNGI0Ny1iNTkzLTMyZDNmZjc0ZWQxNSIsIkltcG9ydElkIjpudWxsLCJUaXRsZSI6Ik1vamFsb29wIEZvdW5kYXRpb24gTGF1bmNoIiwiTm90ZSI6bnVsbCwiSHlwZXJsaW5rIjp7IiRpZCI6IjI4MyIsIkFkZHJlc3MiOm51bGwsIlN1YkFkZHJlc3MiOm51bGx9LCJJc0NoYW5nZWQiOmZhbHNlLCJJc05ldyI6ZmFsc2V9XSwiVGFza3MiOlt7IiRpZCI6IjI4NCIsIkdyb3VwTmFtZSI6bnVsbCwiU3RhcnREYXRlIjoiMjAxNi0wNi0zMFQwMDowMDowMFoiLCJFbmREYXRlIjoiMjAxNy0xMi0wMVQyMzo1OTowMFoiLCJQZXJjZW50YWdlQ29tcGxldGUiOm51bGwsIlN0eWxlIjp7IiRpZCI6IjI4NSIsIlNoYXBlIjoyLCJTaGFwZVRoaWNrbmVzcyI6MSwiRHVyYXRpb25Gb3JtYXQiOjAsIkluY2x1ZGVOb25Xb3JraW5nRGF5c0luRHVyYXRpb24iOnRydWUsIlBlcmNlbnRhZ2VDb21wbGV0ZVN0eWxlIjp7IiRpZCI6IjI4NiIsIkZvbnRTZXR0aW5ncyI6eyIkaWQiOiIyODciLCJGb250U2l6ZSI6MTAsIkZvbnROYW1lIjoiQ2FsaWJyaSIsIklzQm9sZCI6ZmFsc2UsIklzSXRhbGljIjpmYWxzZSwiSXNVbmRlcmxpbmVkIjpmYWxzZSwiUGFyZW50U3R5bGUiOnsiJHJlZiI6Ijg1In1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HJlZiI6IjkwIn0sIklzVmlzaWJsZSI6dHJ1ZSwiV2lkdGgiOjAuMCwiSGVpZ2h0IjowLjAsIkJvcmRlclN0eWxlIjp7IiRpZCI6IjI4OCIsIkxpbmVDb2xvciI6bnVsbCwiTGluZVdlaWdodCI6MC4wLCJMaW5lVHlwZSI6MCwiUGFyZW50U3R5bGUiOm51bGx9LCJQYXJlbnRTdHlsZSI6eyIkcmVmIjoiODQifX0sIkR1cmF0aW9uU3R5bGUiOnsiJGlkIjoiMjg5IiwiRm9udFNldHRpbmdzIjp7IiRpZCI6IjI5MCIsIkZvbnRTaXplIjoxMCwiRm9udE5hbWUiOiJDYWxpYnJpIiwiSXNCb2xkIjpmYWxzZSwiSXNJdGFsaWMiOmZhbHNlLCJJc1VuZGVybGluZWQiOmZhbHNlLCJQYXJlbnRTdHlsZSI6eyIkcmVmIjoiOTIifX0sIkF1dG9TaXplIjowLCJGb3JlZ3JvdW5kIjp7IiRyZWYiOiI5MyJ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cmVmIjoiOTcifSwiSXNWaXNpYmxlIjp0cnVlLCJXaWR0aCI6MC4wLCJIZWlnaHQiOjAuMCwiQm9yZGVyU3R5bGUiOnsiJGlkIjoiMjkxIiwiTGluZUNvbG9yIjpudWxsLCJMaW5lV2VpZ2h0IjowLjAsIkxpbmVUeXBlIjowLCJQYXJlbnRTdHlsZSI6bnVsbH0sIlBhcmVudFN0eWxlIjp7IiRyZWYiOiI5MSJ9fSwiSG9yaXpvbnRhbENvbm5lY3RvclN0eWxlIjp7IiRpZCI6IjI5MiIsIkxpbmVDb2xvciI6eyIkcmVmIjoiOTkifSwiTGluZVdlaWdodCI6MS4wLCJMaW5lVHlwZSI6MCwiUGFyZW50U3R5bGUiOnsiJHJlZiI6Ijk4In19LCJWZXJ0aWNhbENvbm5lY3RvclN0eWxlIjp7IiRpZCI6IjI5MyIsIkxpbmVDb2xvciI6eyIkcmVmIjoiMTAyIn0sIkxpbmVXZWlnaHQiOjAuMCwiTGluZVR5cGUiOjAsIlBhcmVudFN0eWxlIjp7IiRyZWYiOiIxMDEifX0sIk1hcmdpbiI6bnVsbCwiU3RhcnREYXRlUG9zaXRpb24iOjMsIkVuZERhdGVQb3NpdGlvbiI6NCwiRGF0ZUlzVmlzaWJsZSI6dHJ1ZSwiVGl0bGVQb3NpdGlvbiI6MiwiRHVyYXRpb25Qb3NpdGlvbiI6NiwiUGVyY2VudGFnZUNvbXBsZXRlZFBvc2l0aW9uIjo2LCJTcGFjaW5nIjo1LCJJc0JlbG93VGltZWJhbmQiOnRydWUsIlBlcmNlbnRhZ2VDb21wbGV0ZVNoYXBlT3BhY2l0eSI6MzUsIlNoYXBlU3R5bGUiOnsiJGlkIjoiMjk0IiwiTWFyZ2luIjp7IiRyZWYiOiIxMDUifSwiUGFkZGluZyI6eyIkcmVmIjoiMTA2In0sIkJhY2tncm91bmQiOnsiJGlkIjoiMjk1IiwiQ29sb3IiOnsiJGlkIjoiMjk2IiwiQSI6MjU1LCJSIjoyLCJHIjoxNzgsIkIiOjIzOH19LCJJc1Zpc2libGUiOnRydWUsIldpZHRoIjowLjAsIkhlaWdodCI6MTYuMCwiQm9yZGVyU3R5bGUiOnsiJGlkIjoiMjk3IiwiTGluZUNvbG9yIjp7IiRyZWYiOiIxMTAifSwiTGluZVdlaWdodCI6MC4wLCJMaW5lVHlwZSI6MCwiUGFyZW50U3R5bGUiOnsiJHJlZiI6IjEwOSJ9fSwiUGFyZW50U3R5bGUiOnsiJHJlZiI6IjEwNCJ9fSwiVGl0bGVTdHlsZSI6eyIkaWQiOiIyOTgiLCJGb250U2V0dGluZ3MiOnsiJGlkIjoiMjk5IiwiRm9udFNpemUiOjExLCJGb250TmFtZSI6IkNhbGlicmkiLCJJc0JvbGQiOnRydWUsIklzSXRhbGljIjpmYWxzZSwiSXNVbmRlcmxpbmVkIjpmYWxzZSwiUGFyZW50U3R5bGUiOnsiJHJlZiI6IjExMyJ9fSwiQXV0b1NpemUiOjAsIkZvcmVncm91bmQiOnsiJHJlZiI6IjExNCJ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yZWYiOiIxMTgifSwiSXNWaXNpYmxlIjp0cnVlLCJXaWR0aCI6MC4wLCJIZWlnaHQiOjAuMCwiQm9yZGVyU3R5bGUiOnsiJGlkIjoiMzAwIiwiTGluZUNvbG9yIjpudWxsLCJMaW5lV2VpZ2h0IjowLjAsIkxpbmVUeXBlIjowLCJQYXJlbnRTdHlsZSI6bnVsbH0sIlBhcmVudFN0eWxlIjp7IiRyZWYiOiIxMTIifX0sIkRhdGVTdHlsZSI6eyIkaWQiOiIzMDEiLCJGb250U2V0dGluZ3MiOnsiJGlkIjoiMzAyIiwiRm9udFNpemUiOjEwLCJGb250TmFtZSI6IkNhbGlicmkiLCJJc0JvbGQiOmZhbHNlLCJJc0l0YWxpYyI6ZmFsc2UsIklzVW5kZXJsaW5lZCI6ZmFsc2UsIlBhcmVudFN0eWxlIjp7IiRyZWYiOiIxMjAifX0sIkF1dG9TaXplIjowLCJGb3JlZ3JvdW5kIjp7IiRyZWYiOiIxMjEi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cmVmIjoiMTI1In0sIklzVmlzaWJsZSI6dHJ1ZSwiV2lkdGgiOjAuMCwiSGVpZ2h0IjowLjAsIkJvcmRlclN0eWxlIjp7IiRpZCI6IjMwMyIsIkxpbmVDb2xvciI6bnVsbCwiTGluZVdlaWdodCI6MC4wLCJMaW5lVHlwZSI6MCwiUGFyZW50U3R5bGUiOm51bGx9LCJQYXJlbnRTdHlsZSI6eyIkcmVmIjoiMTE5In19LCJEYXRlRm9ybWF0Ijp7IiRyZWYiOiIxMjYifSwiSXNWaXNpYmxlIjp0cnVlLCJQYXJlbnRTdHlsZSI6eyIkcmVmIjoiODMifX0sIkluZGV4Ijo1LCJTbWFydER1cmF0aW9uQWN0aXZhdGVkIjpmYWxzZSwiRGF0ZUZvcm1hdCI6eyIkcmVmIjoiMTI2In0sIklkIjoiNWExODRkNjEtZjVlMi00MzhkLWI2M2EtZTU4MDJhZjliMzA1IiwiSW1wb3J0SWQiOm51bGwsIlRpdGxlIjoiUGhhc2UgT25lIiwiTm90ZSI6bnVsbCwiSHlwZXJsaW5rIjp7IiRpZCI6IjMwNCIsIkFkZHJlc3MiOm51bGwsIlN1YkFkZHJlc3MiOm51bGx9LCJJc0NoYW5nZWQiOmZhbHNlLCJJc05ldyI6ZmFsc2V9LHsiJGlkIjoiMzA1IiwiR3JvdXBOYW1lIjpudWxsLCJTdGFydERhdGUiOiIyMDE4LTAxLTIzVDAwOjAwOjAwWiIsIkVuZERhdGUiOiIyMDE5LTAxLTI1VDIzOjU5OjAwWiIsIlBlcmNlbnRhZ2VDb21wbGV0ZSI6bnVsbCwiU3R5bGUiOnsiJGlkIjoiMzA2IiwiU2hhcGUiOjIsIlNoYXBlVGhpY2tuZXNzIjoxLCJEdXJhdGlvbkZvcm1hdCI6MCwiSW5jbHVkZU5vbldvcmtpbmdEYXlzSW5EdXJhdGlvbiI6dHJ1ZSwiUGVyY2VudGFnZUNvbXBsZXRlU3R5bGUiOnsiJGlkIjoiMzA3IiwiRm9udFNldHRpbmdzIjp7IiRpZCI6IjMwOCIsIkZvbnRTaXplIjoxMCwiRm9udE5hbWUiOiJDYWxpYnJpIiwiSXNCb2xkIjpmYWxzZSwiSXNJdGFsaWMiOmZhbHNlLCJJc1VuZGVybGluZWQiOmZhbHNlLCJQYXJlbnRTdHlsZSI6eyIkcmVmIjoiODUifX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MzA5IiwiTGluZUNvbG9yIjpudWxsLCJMaW5lV2VpZ2h0IjowLjAsIkxpbmVUeXBlIjowLCJQYXJlbnRTdHlsZSI6bnVsbH0sIlBhcmVudFN0eWxlIjp7IiRyZWYiOiI4NCJ9fSwiRHVyYXRpb25TdHlsZSI6eyIkaWQiOiIzMTAiLCJGb250U2V0dGluZ3MiOnsiJGlkIjoiMzExIiwiRm9udFNpemUiOjEwLCJGb250TmFtZSI6IkNhbGlicmkiLCJJc0JvbGQiOmZhbHNlLCJJc0l0YWxpYyI6ZmFsc2UsIklzVW5kZXJsaW5lZCI6ZmFsc2UsIlBhcmVudFN0eWxlIjp7IiRyZWYiOiI5MiJ9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zMTIiLCJMaW5lQ29sb3IiOm51bGwsIkxpbmVXZWlnaHQiOjAuMCwiTGluZVR5cGUiOjAsIlBhcmVudFN0eWxlIjpudWxsfSwiUGFyZW50U3R5bGUiOnsiJHJlZiI6IjkxIn19LCJIb3Jpem9udGFsQ29ubmVjdG9yU3R5bGUiOnsiJGlkIjoiMzEzIiwiTGluZUNvbG9yIjp7IiRyZWYiOiI5OSJ9LCJMaW5lV2VpZ2h0IjoxLjAsIkxpbmVUeXBlIjowLCJQYXJlbnRTdHlsZSI6eyIkcmVmIjoiOTgifX0sIlZlcnRpY2FsQ29ubmVjdG9yU3R5bGUiOnsiJGlkIjoiMzE0IiwiTGluZUNvbG9yIjp7IiRyZWYiOiIxMDIifSwiTGluZVdlaWdodCI6MC4wLCJMaW5lVHlwZSI6MCwiUGFyZW50U3R5bGUiOnsiJHJlZiI6IjEwMSJ9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zMTUiLCJNYXJnaW4iOnsiJHJlZiI6IjEwNSJ9LCJQYWRkaW5nIjp7IiRyZWYiOiIxMDYifSwiQmFja2dyb3VuZCI6eyIkaWQiOiIzMTYiLCJDb2xvciI6eyIkaWQiOiIzMTciLCJBIjoyNTUsIlIiOjExMSwiRyI6NDksIkIiOjE1Mn19LCJJc1Zpc2libGUiOnRydWUsIldpZHRoIjowLjAsIkhlaWdodCI6MTYuMCwiQm9yZGVyU3R5bGUiOnsiJGlkIjoiMzE4IiwiTGluZUNvbG9yIjp7IiRyZWYiOiIxMTAifSwiTGluZVdlaWdodCI6MC4wLCJMaW5lVHlwZSI6MCwiUGFyZW50U3R5bGUiOnsiJHJlZiI6IjEwOSJ9fSwiUGFyZW50U3R5bGUiOnsiJHJlZiI6IjEwNCJ9fSwiVGl0bGVTdHlsZSI6eyIkaWQiOiIzMTkiLCJGb250U2V0dGluZ3MiOnsiJGlkIjoiMzIwIiwiRm9udFNpemUiOjExLCJGb250TmFtZSI6IkNhbGlicmkiLCJJc0JvbGQiOnRydWUsIklzSXRhbGljIjpmYWxzZSwiSXNVbmRlcmxpbmVkIjpmYWxzZSwiUGFyZW50U3R5bGUiOnsiJHJlZiI6IjExMyJ9fSwiQXV0b1NpemUiOjAsIkZvcmVncm91bmQiOnsiJHJlZiI6IjExNCJ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yZWYiOiIxMTgifSwiSXNWaXNpYmxlIjp0cnVlLCJXaWR0aCI6MC4wLCJIZWlnaHQiOjAuMCwiQm9yZGVyU3R5bGUiOnsiJGlkIjoiMzIxIiwiTGluZUNvbG9yIjpudWxsLCJMaW5lV2VpZ2h0IjowLjAsIkxpbmVUeXBlIjowLCJQYXJlbnRTdHlsZSI6bnVsbH0sIlBhcmVudFN0eWxlIjp7IiRyZWYiOiIxMTIifX0sIkRhdGVTdHlsZSI6eyIkaWQiOiIzMjIiLCJGb250U2V0dGluZ3MiOnsiJGlkIjoiMzIzIiwiRm9udFNpemUiOjEwLCJGb250TmFtZSI6IkNhbGlicmkiLCJJc0JvbGQiOmZhbHNlLCJJc0l0YWxpYyI6ZmFsc2UsIklzVW5kZXJsaW5lZCI6ZmFsc2UsIlBhcmVudFN0eWxlIjp7IiRyZWYiOiIxMjAifX0sIkF1dG9TaXplIjowLCJGb3JlZ3JvdW5kIjp7IiRyZWYiOiIxMjEifSwiTWF4V2lkdGgiOjIw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cmVmIjoiMTI1In0sIklzVmlzaWJsZSI6dHJ1ZSwiV2lkdGgiOjAuMCwiSGVpZ2h0IjowLjAsIkJvcmRlclN0eWxlIjp7IiRpZCI6IjMyNCIsIkxpbmVDb2xvciI6bnVsbCwiTGluZVdlaWdodCI6MC4wLCJMaW5lVHlwZSI6MCwiUGFyZW50U3R5bGUiOm51bGx9LCJQYXJlbnRTdHlsZSI6eyIkcmVmIjoiMTE5In19LCJEYXRlRm9ybWF0Ijp7IiRyZWYiOiIxMjYifSwiSXNWaXNpYmxlIjp0cnVlLCJQYXJlbnRTdHlsZSI6eyIkcmVmIjoiODMifX0sIkluZGV4Ijo2LCJTbWFydER1cmF0aW9uQWN0aXZhdGVkIjpmYWxzZSwiRGF0ZUZvcm1hdCI6eyIkcmVmIjoiMTI2In0sIklkIjoiMGM0M2VmNGEtMzhhYi00NmU1LWJiYzUtNzZmNTJmM2Y2M2ZjIiwiSW1wb3J0SWQiOm51bGwsIlRpdGxlIjoiUGhhc2UgVHdvIiwiTm90ZSI6bnVsbCwiSHlwZXJsaW5rIjp7IiRpZCI6IjMyNSIsIkFkZHJlc3MiOm51bGwsIlN1YkFkZHJlc3MiOm51bGx9LCJJc0NoYW5nZWQiOmZhbHNlLCJJc05ldyI6ZmFsc2V9LHsiJGlkIjoiMzI2IiwiR3JvdXBOYW1lIjpudWxsLCJTdGFydERhdGUiOiIyMDE5LTAxLTI4VDAwOjAwOjAwWiIsIkVuZERhdGUiOiIyMDIwLTAxLTI0VDIzOjU5OjAwWiIsIlBlcmNlbnRhZ2VDb21wbGV0ZSI6bnVsbCwiU3R5bGUiOnsiJGlkIjoiMzI3IiwiU2hhcGUiOjIsIlNoYXBlVGhpY2tuZXNzIjoxLCJEdXJhdGlvbkZvcm1hdCI6MCwiSW5jbHVkZU5vbldvcmtpbmdEYXlzSW5EdXJhdGlvbiI6dHJ1ZSwiUGVyY2VudGFnZUNvbXBsZXRlU3R5bGUiOnsiJGlkIjoiMzI4IiwiRm9udFNldHRpbmdzIjp7IiRpZCI6IjMyOSIsIkZvbnRTaXplIjoxMCwiRm9udE5hbWUiOiJDYWxpYnJpIiwiSXNCb2xkIjpmYWxzZSwiSXNJdGFsaWMiOmZhbHNlLCJJc1VuZGVybGluZWQiOmZhbHNlLCJQYXJlbnRTdHlsZSI6eyIkcmVmIjoiODUifX0sIkF1dG9TaXplIjowLCJGb3JlZ3JvdW5kIjp7IiRyZWYiOiI4NiJ9LCJNYXhXaWR0aCI6MjAwLjAsIk1heEhlaWdodCI6IkluZmluaXR5IiwiU21hcnRGb3JlZ3JvdW5kSXNBY3RpdmUiOmZhbHNlLCJIb3Jpem9udGFsQWxpZ25tZW50IjowLCJWZXJ0aWNhbEFsaWdubWVudCI6MCwiU21hcnRGb3JlZ3JvdW5kIjpudWxsLCJCYWNrZ3JvdW5kRmlsbFR5cGUiOjAsIk1hcmdpbiI6eyIkcmVmIjoiODgifSwiUGFkZGluZyI6eyIkcmVmIjoiODkifSwiQmFja2dyb3VuZCI6eyIkcmVmIjoiOTAifSwiSXNWaXNpYmxlIjp0cnVlLCJXaWR0aCI6MC4wLCJIZWlnaHQiOjAuMCwiQm9yZGVyU3R5bGUiOnsiJGlkIjoiMzMwIiwiTGluZUNvbG9yIjpudWxsLCJMaW5lV2VpZ2h0IjowLjAsIkxpbmVUeXBlIjowLCJQYXJlbnRTdHlsZSI6bnVsbH0sIlBhcmVudFN0eWxlIjp7IiRyZWYiOiI4NCJ9fSwiRHVyYXRpb25TdHlsZSI6eyIkaWQiOiIzMzEiLCJGb250U2V0dGluZ3MiOnsiJGlkIjoiMzMyIiwiRm9udFNpemUiOjEwLCJGb250TmFtZSI6IkNhbGlicmkiLCJJc0JvbGQiOmZhbHNlLCJJc0l0YWxpYyI6ZmFsc2UsIklzVW5kZXJsaW5lZCI6ZmFsc2UsIlBhcmVudFN0eWxlIjp7IiRyZWYiOiI5MiJ9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zMzMiLCJMaW5lQ29sb3IiOm51bGwsIkxpbmVXZWlnaHQiOjAuMCwiTGluZVR5cGUiOjAsIlBhcmVudFN0eWxlIjpudWxsfSwiUGFyZW50U3R5bGUiOnsiJHJlZiI6IjkxIn19LCJIb3Jpem9udGFsQ29ubmVjdG9yU3R5bGUiOnsiJGlkIjoiMzM0IiwiTGluZUNvbG9yIjp7IiRyZWYiOiI5OSJ9LCJMaW5lV2VpZ2h0IjoxLjAsIkxpbmVUeXBlIjowLCJQYXJlbnRTdHlsZSI6eyIkcmVmIjoiOTgifX0sIlZlcnRpY2FsQ29ubmVjdG9yU3R5bGUiOnsiJGlkIjoiMzM1IiwiTGluZUNvbG9yIjp7IiRyZWYiOiIxMDIifSwiTGluZVdlaWdodCI6MC4wLCJMaW5lVHlwZSI6MCwiUGFyZW50U3R5bGUiOnsiJHJlZiI6IjEwMSJ9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zMzYiLCJNYXJnaW4iOnsiJHJlZiI6IjEwNSJ9LCJQYWRkaW5nIjp7IiRyZWYiOiIxMDYifSwiQmFja2dyb3VuZCI6eyIkaWQiOiIzMzciLCJDb2xvciI6eyIkaWQiOiIzMzgiLCJBIjoyNTUsIlIiOjExNSwiRyI6MTY4LCJCIjoxNjl9fSwiSXNWaXNpYmxlIjp0cnVlLCJXaWR0aCI6MC4wLCJIZWlnaHQiOjE2LjAsIkJvcmRlclN0eWxlIjp7IiRpZCI6IjMzOSIsIkxpbmVDb2xvciI6eyIkcmVmIjoiMTEwIn0sIkxpbmVXZWlnaHQiOjAuMCwiTGluZVR5cGUiOjAsIlBhcmVudFN0eWxlIjp7IiRyZWYiOiIxMDkifX0sIlBhcmVudFN0eWxlIjp7IiRyZWYiOiIxMDQifX0sIlRpdGxlU3R5bGUiOnsiJGlkIjoiMzQwIiwiRm9udFNldHRpbmdzIjp7IiRpZCI6IjM0MSIsIkZvbnRTaXplIjoxMSwiRm9udE5hbWUiOiJDYWxpYnJpIiwiSXNCb2xkIjp0cnVlLCJJc0l0YWxpYyI6ZmFsc2UsIklzVW5kZXJsaW5lZCI6ZmFsc2UsIlBhcmVudFN0eWxlIjp7IiRyZWYiOiIxMTMifX0sIkF1dG9TaXplIjowLCJGb3JlZ3JvdW5kIjp7IiRyZWYiOiIxMTQifSwiTWF4V2lkdGgiOjcyMC4wLCJNYXhIZWlnaHQiOiJJbmZpbml0eSIsIlNtYXJ0Rm9yZWdyb3VuZElzQWN0aXZlIjpmYWxzZSwiSG9yaXpvbnRhbEFsaWdubWVudCI6MSwiVmVydGljYWxBbGlnbm1lbnQiOjAsIlNtYXJ0Rm9yZWdyb3VuZCI6bnVsbCwiQmFja2dyb3VuZEZpbGxUeXBlIjowLCJNYXJnaW4iOnsiJHJlZiI6IjExNiJ9LCJQYWRkaW5nIjp7IiRyZWYiOiIxMTcifSwiQmFja2dyb3VuZCI6eyIkcmVmIjoiMTE4In0sIklzVmlzaWJsZSI6dHJ1ZSwiV2lkdGgiOjAuMCwiSGVpZ2h0IjowLjAsIkJvcmRlclN0eWxlIjp7IiRpZCI6IjM0MiIsIkxpbmVDb2xvciI6bnVsbCwiTGluZVdlaWdodCI6MC4wLCJMaW5lVHlwZSI6MCwiUGFyZW50U3R5bGUiOm51bGx9LCJQYXJlbnRTdHlsZSI6eyIkcmVmIjoiMTEyIn19LCJEYXRlU3R5bGUiOnsiJGlkIjoiMzQzIiwiRm9udFNldHRpbmdzIjp7IiRpZCI6IjM0NCIsIkZvbnRTaXplIjoxMCwiRm9udE5hbWUiOiJDYWxpYnJpIiwiSXNCb2xkIjpmYWxzZSwiSXNJdGFsaWMiOmZhbHNlLCJJc1VuZGVybGluZWQiOmZhbHNlLCJQYXJlbnRTdHlsZSI6eyIkcmVmIjoiMTIwIn19LCJBdXRvU2l6ZSI6MCwiRm9yZWdyb3VuZCI6eyIkcmVmIjoiMTIxIn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HJlZiI6IjEyNSJ9LCJJc1Zpc2libGUiOnRydWUsIldpZHRoIjowLjAsIkhlaWdodCI6MC4wLCJCb3JkZXJTdHlsZSI6eyIkaWQiOiIzNDUiLCJMaW5lQ29sb3IiOm51bGwsIkxpbmVXZWlnaHQiOjAuMCwiTGluZVR5cGUiOjAsIlBhcmVudFN0eWxlIjpudWxsfSwiUGFyZW50U3R5bGUiOnsiJHJlZiI6IjExOSJ9fSwiRGF0ZUZvcm1hdCI6eyIkcmVmIjoiMTI2In0sIklzVmlzaWJsZSI6dHJ1ZSwiUGFyZW50U3R5bGUiOnsiJHJlZiI6IjgzIn19LCJJbmRleCI6NywiU21hcnREdXJhdGlvbkFjdGl2YXRlZCI6ZmFsc2UsIkRhdGVGb3JtYXQiOnsiJHJlZiI6IjEyNiJ9LCJJZCI6IjdmMDI1ODYzLWI1NDMtNGY5Yy1hNmYwLTgzZDU2Y2FjNDgyMCIsIkltcG9ydElkIjpudWxsLCJUaXRsZSI6IlBoYXNlIFRocmVlIiwiTm90ZSI6bnVsbCwiSHlwZXJsaW5rIjp7IiRpZCI6IjM0NiIsIkFkZHJlc3MiOm51bGwsIlN1YkFkZHJlc3MiOm51bGx9LCJJc0NoYW5nZWQiOmZhbHNlLCJJc05ldyI6ZmFsc2V9LHsiJGlkIjoiMzQ3IiwiR3JvdXBOYW1lIjpudWxsLCJTdGFydERhdGUiOiIyMDIwLTAxLTI3VDIzOjU5OjAwWiIsIkVuZERhdGUiOiIyMDIxLTAxLTIyVDIzOjU5OjAwWiIsIlBlcmNlbnRhZ2VDb21wbGV0ZSI6bnVsbCwiU3R5bGUiOnsiJGlkIjoiMzQ4IiwiU2hhcGUiOjIsIlNoYXBlVGhpY2tuZXNzIjoxLCJEdXJhdGlvbkZvcm1hdCI6MCwiSW5jbHVkZU5vbldvcmtpbmdEYXlzSW5EdXJhdGlvbiI6ZmFsc2UsIlBlcmNlbnRhZ2VDb21wbGV0ZVN0eWxlIjp7IiRpZCI6IjM0OSIsIkZvbnRTZXR0aW5ncyI6eyIkaWQiOiIzNTAiLCJGb250U2l6ZSI6MTAsIkZvbnROYW1lIjoiQ2FsaWJyaSIsIklzQm9sZCI6ZmFsc2UsIklzSXRhbGljIjpmYWxzZSwiSXNVbmRlcmxpbmVkIjpmYWxzZSwiUGFyZW50U3R5bGUiOm51bGx9LCJBdXRvU2l6ZSI6MCwiRm9yZWdyb3VuZCI6eyIkcmVmIjoiODYifSwiTWF4V2lkdGgiOjIwMC4wLCJNYXhIZWlnaHQiOiJJbmZpbml0eSIsIlNtYXJ0Rm9yZWdyb3VuZElzQWN0aXZlIjpmYWxzZSwiSG9yaXpvbnRhbEFsaWdubWVudCI6MCwiVmVydGljYWxBbGlnbm1lbnQiOjAsIlNtYXJ0Rm9yZWdyb3VuZCI6bnVsbCwiQmFja2dyb3VuZEZpbGxUeXBlIjowLCJNYXJnaW4iOnsiJHJlZiI6Ijg4In0sIlBhZGRpbmciOnsiJHJlZiI6Ijg5In0sIkJhY2tncm91bmQiOnsiJHJlZiI6IjkwIn0sIklzVmlzaWJsZSI6dHJ1ZSwiV2lkdGgiOjAuMCwiSGVpZ2h0IjowLjAsIkJvcmRlclN0eWxlIjp7IiRpZCI6IjM1MSIsIkxpbmVDb2xvciI6bnVsbCwiTGluZVdlaWdodCI6MC4wLCJMaW5lVHlwZSI6MCwiUGFyZW50U3R5bGUiOm51bGx9LCJQYXJlbnRTdHlsZSI6bnVsbH0sIkR1cmF0aW9uU3R5bGUiOnsiJGlkIjoiMzUyIiwiRm9udFNldHRpbmdzIjp7IiRpZCI6IjM1MyIsIkZvbnRTaXplIjoxMCwiRm9udE5hbWUiOiJDYWxpYnJpIiwiSXNCb2xkIjpmYWxzZSwiSXNJdGFsaWMiOmZhbHNlLCJJc1VuZGVybGluZWQiOmZhbHNlLCJQYXJlbnRTdHlsZSI6bnVsbH0sIkF1dG9TaXplIjowLCJGb3JlZ3JvdW5kIjp7IiRyZWYiOiI5MyJ9LCJNYXhXaWR0aCI6MjAwLjAsIk1heEhlaWdodCI6IkluZmluaXR5IiwiU21hcnRGb3JlZ3JvdW5kSXNBY3RpdmUiOmZhbHNlLCJIb3Jpem9udGFsQWxpZ25tZW50IjowLCJWZXJ0aWNhbEFsaWdubWVudCI6MCwiU21hcnRGb3JlZ3JvdW5kIjpudWxsLCJCYWNrZ3JvdW5kRmlsbFR5cGUiOjAsIk1hcmdpbiI6eyIkcmVmIjoiOTUifSwiUGFkZGluZyI6eyIkcmVmIjoiOTYifSwiQmFja2dyb3VuZCI6eyIkcmVmIjoiOTcifSwiSXNWaXNpYmxlIjp0cnVlLCJXaWR0aCI6MC4wLCJIZWlnaHQiOjAuMCwiQm9yZGVyU3R5bGUiOnsiJGlkIjoiMzU0IiwiTGluZUNvbG9yIjpudWxsLCJMaW5lV2VpZ2h0IjowLjAsIkxpbmVUeXBlIjowLCJQYXJlbnRTdHlsZSI6bnVsbH0sIlBhcmVudFN0eWxlIjpudWxsfSwiSG9yaXpvbnRhbENvbm5lY3RvclN0eWxlIjp7IiRpZCI6IjM1NSIsIkxpbmVDb2xvciI6eyIkcmVmIjoiOTkifSwiTGluZVdlaWdodCI6MS4wLCJMaW5lVHlwZSI6MCwiUGFyZW50U3R5bGUiOm51bGx9LCJWZXJ0aWNhbENvbm5lY3RvclN0eWxlIjp7IiRpZCI6IjM1NiIsIkxpbmVDb2xvciI6eyIkcmVmIjoiMTAyIn0sIkxpbmVXZWlnaHQiOjAuMCwiTGluZVR5cGUiOjAsIlBhcmVudFN0eWxlIjpudWxsfSwiTWFyZ2luIjpudWxsLCJTdGFydERhdGVQb3NpdGlvbiI6MywiRW5kRGF0ZVBvc2l0aW9uIjo0LCJEYXRlSXNWaXNpYmxlIjp0cnVlLCJUaXRsZVBvc2l0aW9uIjoyLCJEdXJhdGlvblBvc2l0aW9uIjo2LCJQZXJjZW50YWdlQ29tcGxldGVkUG9zaXRpb24iOjYsIlNwYWNpbmciOjUsIklzQmVsb3dUaW1lYmFuZCI6dHJ1ZSwiUGVyY2VudGFnZUNvbXBsZXRlU2hhcGVPcGFjaXR5IjozNSwiU2hhcGVTdHlsZSI6eyIkaWQiOiIzNTciLCJNYXJnaW4iOnsiJHJlZiI6IjEwNSJ9LCJQYWRkaW5nIjp7IiRyZWYiOiIxMDYifSwiQmFja2dyb3VuZCI6eyIkaWQiOiIzNTgiLCJDb2xvciI6eyIkaWQiOiIzNTkiLCJBIjoyNTUsIlIiOjE1MCwiRyI6MjE0LCJCIjo2Nn19LCJJc1Zpc2libGUiOnRydWUsIldpZHRoIjowLjAsIkhlaWdodCI6MTYuMCwiQm9yZGVyU3R5bGUiOnsiJGlkIjoiMzYwIiwiTGluZUNvbG9yIjp7IiRyZWYiOiIxMTAifSwiTGluZVdlaWdodCI6MC4wLCJMaW5lVHlwZSI6MCwiUGFyZW50U3R5bGUiOm51bGx9LCJQYXJlbnRTdHlsZSI6bnVsbH0sIlRpdGxlU3R5bGUiOnsiJGlkIjoiMzYxIiwiRm9udFNldHRpbmdzIjp7IiRpZCI6IjM2MiIsIkZvbnRTaXplIjoxMSwiRm9udE5hbWUiOiJDYWxpYnJpIiwiSXNCb2xkIjp0cnVlLCJJc0l0YWxpYyI6ZmFsc2UsIklzVW5kZXJsaW5lZCI6ZmFsc2UsIlBhcmVudFN0eWxlIjpudWxsfSwiQXV0b1NpemUiOjAsIkZvcmVncm91bmQiOnsiJHJlZiI6IjExNCJ9LCJNYXhXaWR0aCI6NzIwLjAsIk1heEhlaWdodCI6IkluZmluaXR5IiwiU21hcnRGb3JlZ3JvdW5kSXNBY3RpdmUiOmZhbHNlLCJIb3Jpem9udGFsQWxpZ25tZW50IjoxLCJWZXJ0aWNhbEFsaWdubWVudCI6MCwiU21hcnRGb3JlZ3JvdW5kIjpudWxsLCJCYWNrZ3JvdW5kRmlsbFR5cGUiOjAsIk1hcmdpbiI6eyIkcmVmIjoiMTE2In0sIlBhZGRpbmciOnsiJHJlZiI6IjExNyJ9LCJCYWNrZ3JvdW5kIjp7IiRyZWYiOiIxMTgifSwiSXNWaXNpYmxlIjp0cnVlLCJXaWR0aCI6MC4wLCJIZWlnaHQiOjAuMCwiQm9yZGVyU3R5bGUiOnsiJGlkIjoiMzYzIiwiTGluZUNvbG9yIjpudWxsLCJMaW5lV2VpZ2h0IjowLjAsIkxpbmVUeXBlIjowLCJQYXJlbnRTdHlsZSI6bnVsbH0sIlBhcmVudFN0eWxlIjpudWxsfSwiRGF0ZVN0eWxlIjp7IiRpZCI6IjM2NCIsIkZvbnRTZXR0aW5ncyI6eyIkaWQiOiIzNjUiLCJGb250U2l6ZSI6MTAsIkZvbnROYW1lIjoiQ2FsaWJyaSIsIklzQm9sZCI6ZmFsc2UsIklzSXRhbGljIjpmYWxzZSwiSXNVbmRlcmxpbmVkIjpmYWxzZSwiUGFyZW50U3R5bGUiOm51bGx9LCJBdXRvU2l6ZSI6MCwiRm9yZWdyb3VuZCI6eyIkcmVmIjoiMTIxIn0sIk1heFdpZHRoIjoyMDAuMCwiTWF4SGVpZ2h0IjoiSW5maW5pdHkiLCJTbWFydEZvcmVncm91bmRJc0FjdGl2ZSI6ZmFsc2UsIkhvcml6b250YWxBbGlnbm1lbnQiOjAsIlZlcnRpY2FsQWxpZ25tZW50IjowLCJTbWFydEZvcmVncm91bmQiOm51bGwsIkJhY2tncm91bmRGaWxsVHlwZSI6MCwiTWFyZ2luIjp7IiRyZWYiOiIxMjMifSwiUGFkZGluZyI6eyIkcmVmIjoiMTI0In0sIkJhY2tncm91bmQiOnsiJHJlZiI6IjEyNSJ9LCJJc1Zpc2libGUiOnRydWUsIldpZHRoIjowLjAsIkhlaWdodCI6MC4wLCJCb3JkZXJTdHlsZSI6eyIkaWQiOiIzNjYiLCJMaW5lQ29sb3IiOm51bGwsIkxpbmVXZWlnaHQiOjAuMCwiTGluZVR5cGUiOjAsIlBhcmVudFN0eWxlIjpudWxsfSwiUGFyZW50U3R5bGUiOm51bGx9LCJEYXRlRm9ybWF0Ijp7IiRyZWYiOiIxMjYifSwiSXNWaXNpYmxlIjp0cnVlLCJQYXJlbnRTdHlsZSI6bnVsbH0sIkluZGV4IjoxMCwiU21hcnREdXJhdGlvbkFjdGl2YXRlZCI6ZmFsc2UsIkRhdGVGb3JtYXQiOnsiJHJlZiI6IjEyNiJ9LCJJZCI6ImM5NDRiYThhLWUzNjQtNGYyZC04NjRjLWE3MjQ0OGYwYTNjYiIsIkltcG9ydElkIjpudWxsLCJUaXRsZSI6IlBoYXNlIEZvdXIiLCJOb3RlIjpudWxsLCJIeXBlcmxpbmsiOnsiJGlkIjoiMzY3IiwiQWRkcmVzcyI6bnVsbCwiU3ViQWRkcmVzcyI6bnVsbH0sIklzQ2hhbmdlZCI6ZmFsc2UsIklzTmV3IjpmYWxzZX1dLCJTd2ltbGFuZXMiOltdLCJNc1Byb2plY3RJdGVtc1RyZWUiOnsiJGlkIjoiMzY4IiwiUm9vdCI6eyJJbXBvcnRJZCI6bnVsbCwiSXNJbXBvcnRlZCI6ZmFsc2UsIkNoaWxkcmVuIjpbXX19LCJNZXRhZGF0YSI6eyIkaWQiOiIzNjkiLCJSZWNlbnRDb2xvcnNDb2xsZWN0aW9uIjoiW1wiI0ZGOTZENjQyXCIsXCIjRkZDM0E0NzRcIixcIiNGRjczQThBOVwiLFwiI0ZGMkYzNjk5XCIsXCIjRkY2RjMxOThcIixcIiNGRjAyQjJFRVwiXSJ9LCJTZXR0aW5ncyI6eyIkaWQiOiIzNzAiLCJJbXBhT3B0aW9ucyI6eyIkaWQiOiIzNzEiLCJMZWZ0VG9SaWdodCI6ZmFsc2UsIlBheWxvYWRPcHRpb25zIjoyfSwiVXNlQ29tcHJlc3Npb24iOmZhbHNlLCJDb21wcmVzaW9uUGVyY2VudGFnZSI6MC4wLCJJbmFjdGl2ZUludGVydmFsV2lkdGhUaHJlc2hvbGQiOjAuMCwiSW5hY3RpdmVJbnRlcnZhbFdpZHRoIjowLjAsIlNwbGl0VGFza3MiOmZhbHNlLCJVc2VDbHVzdGVyIjpmYWxzZSwiRXBzaWxvbiI6MC4wLCJNaW5Qb2ludHNUb0Zvcm1BQ2x1c3RlciI6MCwiR2VuZXJhdGVJbnZpc2libGVTaGFwZXMiOmZhbHNlLCJTbWFydFRpbWVsaW5lVGFza1BlcmNlbnRhZ2VGaXQiOmZhbHNlfSwiSXNOZXciOnRydWUsIkltcG9ydFR5cGUiOjAsIkZpbGVQYXRoIjpudWxsLCJUaW1lQ29uZmlndXJhdGlvbiI6eyIkaWQiOiIzNzIiLCJVc2VUaW1lIjpmYWxzZSwiV29ya0RheVN0YXJ0IjoiMDA6MDA6MDAiLCJXb3JrRGF5RW5kIjoiMjM6NTk6MDAifSwiTGFzdFVzZWRUZW1wbGF0ZUlkIjoiNzM1NWI2MzMtYWM2Ni00NTI4LThiNGQtMjk5ZmFlZGM5ZWU5In0="/>
  <p:tag name="__MASTER" val="__part_0"/>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Mojaloop Convening PPT Templat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F972226078ABB4987637E5B20251EC1" ma:contentTypeVersion="13" ma:contentTypeDescription="Create a new document." ma:contentTypeScope="" ma:versionID="950e086d9774aea11703a77238e909ec">
  <xsd:schema xmlns:xsd="http://www.w3.org/2001/XMLSchema" xmlns:xs="http://www.w3.org/2001/XMLSchema" xmlns:p="http://schemas.microsoft.com/office/2006/metadata/properties" xmlns:ns3="21b92997-5b02-4b85-80a9-00c5819a312f" xmlns:ns4="c34b5bba-6210-450f-bacb-6fcda00d0f2b" targetNamespace="http://schemas.microsoft.com/office/2006/metadata/properties" ma:root="true" ma:fieldsID="a82e44ddba71b19f001c47a694f4f968" ns3:_="" ns4:_="">
    <xsd:import namespace="21b92997-5b02-4b85-80a9-00c5819a312f"/>
    <xsd:import namespace="c34b5bba-6210-450f-bacb-6fcda00d0f2b"/>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4:SharedWithUsers" minOccurs="0"/>
                <xsd:element ref="ns4:SharedWithDetails" minOccurs="0"/>
                <xsd:element ref="ns4:SharingHintHash" minOccurs="0"/>
                <xsd:element ref="ns3:MediaServiceLoca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b92997-5b02-4b85-80a9-00c5819a31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4b5bba-6210-450f-bacb-6fcda00d0f2b"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EB89BB3-4602-4DFB-958C-5319ADB4A2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b92997-5b02-4b85-80a9-00c5819a312f"/>
    <ds:schemaRef ds:uri="c34b5bba-6210-450f-bacb-6fcda00d0f2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C3F433-D36A-4DB0-9685-24576A3C6B57}">
  <ds:schemaRefs>
    <ds:schemaRef ds:uri="http://schemas.microsoft.com/sharepoint/v3/contenttype/forms"/>
  </ds:schemaRefs>
</ds:datastoreItem>
</file>

<file path=customXml/itemProps3.xml><?xml version="1.0" encoding="utf-8"?>
<ds:datastoreItem xmlns:ds="http://schemas.openxmlformats.org/officeDocument/2006/customXml" ds:itemID="{647C997E-04D2-434C-A23E-D15C8A0C06E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89</TotalTime>
  <Words>1656</Words>
  <Application>Microsoft Office PowerPoint</Application>
  <PresentationFormat>Custom</PresentationFormat>
  <Paragraphs>273</Paragraphs>
  <Slides>19</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Courier New</vt:lpstr>
      <vt:lpstr>Times New Roman</vt:lpstr>
      <vt:lpstr>Verdana</vt:lpstr>
      <vt:lpstr>Wingdings</vt:lpstr>
      <vt:lpstr>Mojaloop Convening PPT Template</vt:lpstr>
      <vt:lpstr>Mojaloop Foundation Update</vt:lpstr>
      <vt:lpstr>Welcome Mojaloop Community!</vt:lpstr>
      <vt:lpstr>PowerPoint Presentation</vt:lpstr>
      <vt:lpstr>The Mojaloop Foundation Organization</vt:lpstr>
      <vt:lpstr>Mojaloop Foundation  Top Priority for 2021</vt:lpstr>
      <vt:lpstr>Objective: Increase Awareness  A focus on what is needed to help advocacy conversations and to encourage those writing RFPs to think differently about what they need.</vt:lpstr>
      <vt:lpstr>Objective: Increase Interest/Consideration Focus on a good first experience for any adopter team or service provider/vendors.</vt:lpstr>
      <vt:lpstr>2021 will be the year of…</vt:lpstr>
      <vt:lpstr>We can’t do it alone!</vt:lpstr>
      <vt:lpstr>Thank you to our Members</vt:lpstr>
      <vt:lpstr>And our Product Council Participants</vt:lpstr>
      <vt:lpstr>And the Mojaloop Community!</vt:lpstr>
      <vt:lpstr>PowerPoint Presentation</vt:lpstr>
      <vt:lpstr>PowerPoint Presentation</vt:lpstr>
      <vt:lpstr>PowerPoint Presentation</vt:lpstr>
      <vt:lpstr>PowerPoint Presentation</vt:lpstr>
      <vt:lpstr>Mojaloop Partner Targets</vt:lpstr>
      <vt:lpstr>Have a great week!  Questions?</vt:lpstr>
      <vt:lpstr>Happy Hour Wednesday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Mojaloop Foundation Update</dc:title>
  <dc:creator>Paula Hunter</dc:creator>
  <cp:lastModifiedBy>Paula</cp:lastModifiedBy>
  <cp:revision>1</cp:revision>
  <dcterms:created xsi:type="dcterms:W3CDTF">2021-01-22T21:23:09Z</dcterms:created>
  <dcterms:modified xsi:type="dcterms:W3CDTF">2021-01-22T22:52:56Z</dcterms:modified>
</cp:coreProperties>
</file>